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52"/>
  </p:notesMasterIdLst>
  <p:sldIdLst>
    <p:sldId id="319" r:id="rId2"/>
    <p:sldId id="321" r:id="rId3"/>
    <p:sldId id="320" r:id="rId4"/>
    <p:sldId id="323" r:id="rId5"/>
    <p:sldId id="259" r:id="rId6"/>
    <p:sldId id="258" r:id="rId7"/>
    <p:sldId id="257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317" r:id="rId16"/>
    <p:sldId id="267" r:id="rId17"/>
    <p:sldId id="268" r:id="rId18"/>
    <p:sldId id="269" r:id="rId19"/>
    <p:sldId id="270" r:id="rId20"/>
    <p:sldId id="271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318" r:id="rId35"/>
    <p:sldId id="290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22" r:id="rId48"/>
    <p:sldId id="315" r:id="rId49"/>
    <p:sldId id="312" r:id="rId50"/>
    <p:sldId id="313" r:id="rId51"/>
  </p:sldIdLst>
  <p:sldSz cx="12192000" cy="6858000"/>
  <p:notesSz cx="6858000" cy="9144000"/>
  <p:embeddedFontLst>
    <p:embeddedFont>
      <p:font typeface="Century Schoolbook" panose="02040604050505020304" pitchFamily="18" charset="0"/>
      <p:regular r:id="rId53"/>
      <p:bold r:id="rId54"/>
      <p:italic r:id="rId55"/>
      <p:boldItalic r:id="rId56"/>
    </p:embeddedFont>
    <p:embeddedFont>
      <p:font typeface="Franklin Gothic" panose="020B0604020202020204" charset="0"/>
      <p:bold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7409D"/>
    <a:srgbClr val="0846AC"/>
    <a:srgbClr val="568FC2"/>
    <a:srgbClr val="709FCE"/>
    <a:srgbClr val="91B6D7"/>
    <a:srgbClr val="3F7AAF"/>
    <a:srgbClr val="063688"/>
    <a:srgbClr val="6397C7"/>
    <a:srgbClr val="6397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E1F00E-2F98-4A16-A8DD-A766CC769685}">
  <a:tblStyle styleId="{58E1F00E-2F98-4A16-A8DD-A766CC7696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5400" autoAdjust="0"/>
  </p:normalViewPr>
  <p:slideViewPr>
    <p:cSldViewPr snapToGrid="0">
      <p:cViewPr>
        <p:scale>
          <a:sx n="91" d="100"/>
          <a:sy n="91" d="100"/>
        </p:scale>
        <p:origin x="66" y="-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Shape 46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Shape 4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Shape 52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Shape 53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Shape 54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41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23932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Shape 6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Shape 61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anklin Gothic"/>
              <a:buNone/>
              <a:defRPr sz="4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anklin Gothic"/>
              <a:buNone/>
              <a:defRPr sz="32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839788" y="4489399"/>
            <a:ext cx="10514012" cy="150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Franklin Gothic"/>
              <a:buNone/>
              <a:defRPr sz="44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1720644" y="3365557"/>
            <a:ext cx="8752299" cy="54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2"/>
          </p:nvPr>
        </p:nvSpPr>
        <p:spPr>
          <a:xfrm>
            <a:off x="838200" y="4501729"/>
            <a:ext cx="10512424" cy="148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Shape 93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Franklin Gothic"/>
              <a:buNone/>
            </a:pPr>
            <a:r>
              <a:rPr lang="en-US" sz="8000" b="0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“</a:t>
            </a:r>
            <a:endParaRPr/>
          </a:p>
        </p:txBody>
      </p:sp>
      <p:sp>
        <p:nvSpPr>
          <p:cNvPr id="94" name="Shape 9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Franklin Gothic"/>
              <a:buNone/>
            </a:pPr>
            <a:r>
              <a:rPr lang="en-US" sz="8000" b="0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”</a:t>
            </a:r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Franklin Gothic"/>
              <a:buNone/>
              <a:defRPr sz="54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839788" y="4850581"/>
            <a:ext cx="10514012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anklin Gothic"/>
              <a:buNone/>
              <a:defRPr sz="4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2"/>
          </p:nvPr>
        </p:nvSpPr>
        <p:spPr>
          <a:xfrm>
            <a:off x="1356798" y="257175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3"/>
          </p:nvPr>
        </p:nvSpPr>
        <p:spPr>
          <a:xfrm>
            <a:off x="4587994" y="188595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4"/>
          </p:nvPr>
        </p:nvSpPr>
        <p:spPr>
          <a:xfrm>
            <a:off x="4577441" y="257175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5"/>
          </p:nvPr>
        </p:nvSpPr>
        <p:spPr>
          <a:xfrm>
            <a:off x="7829035" y="188595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6"/>
          </p:nvPr>
        </p:nvSpPr>
        <p:spPr>
          <a:xfrm>
            <a:off x="7829035" y="257175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anklin Gothic"/>
              <a:buNone/>
              <a:defRPr sz="4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pic" idx="2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3"/>
          </p:nvPr>
        </p:nvSpPr>
        <p:spPr>
          <a:xfrm>
            <a:off x="1332085" y="4873765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4"/>
          </p:nvPr>
        </p:nvSpPr>
        <p:spPr>
          <a:xfrm>
            <a:off x="4568997" y="4297503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pic" idx="5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6"/>
          </p:nvPr>
        </p:nvSpPr>
        <p:spPr>
          <a:xfrm>
            <a:off x="4567644" y="4873764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7"/>
          </p:nvPr>
        </p:nvSpPr>
        <p:spPr>
          <a:xfrm>
            <a:off x="7804322" y="4297503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pic" idx="8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9"/>
          </p:nvPr>
        </p:nvSpPr>
        <p:spPr>
          <a:xfrm>
            <a:off x="7804197" y="4873762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anklin Gothic"/>
              <a:buNone/>
              <a:defRPr sz="4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 rot="5400000">
            <a:off x="4061231" y="-1115606"/>
            <a:ext cx="4351338" cy="102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anklin Gothic"/>
              <a:buNone/>
              <a:defRPr sz="4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838200" y="19990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anklin Gothic"/>
              <a:buNone/>
              <a:defRPr sz="4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247878" y="1111568"/>
            <a:ext cx="5696244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9600"/>
              <a:buFont typeface="Franklin Gothic"/>
              <a:buNone/>
              <a:defRPr sz="9600" b="0" i="0" u="none" strike="noStrike" cap="none">
                <a:solidFill>
                  <a:srgbClr val="E2E2E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anklin Gothic"/>
              <a:buNone/>
              <a:defRPr sz="4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1120000" y="1825625"/>
            <a:ext cx="502521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319840" y="1825625"/>
            <a:ext cx="503396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anklin Gothic"/>
              <a:buNone/>
              <a:defRPr sz="4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1120000" y="2505075"/>
            <a:ext cx="5025216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6319840" y="1681163"/>
            <a:ext cx="503554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6319840" y="2505075"/>
            <a:ext cx="503554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anklin Gothic"/>
              <a:buNone/>
              <a:defRPr sz="4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anklin Gothic"/>
              <a:buNone/>
              <a:defRPr sz="32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1120000" y="2057400"/>
            <a:ext cx="365202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anklin Gothic"/>
              <a:buNone/>
              <a:defRPr sz="32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120000" y="2057400"/>
            <a:ext cx="365202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anklin Gothic"/>
              <a:buNone/>
              <a:defRPr sz="32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pic" idx="2"/>
          </p:nvPr>
        </p:nvSpPr>
        <p:spPr>
          <a:xfrm>
            <a:off x="839788" y="987425"/>
            <a:ext cx="10515600" cy="3379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839788" y="5186516"/>
            <a:ext cx="10514012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 advClick="0" advTm="5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1B6D7"/>
            </a:gs>
            <a:gs pos="32000">
              <a:srgbClr val="709FCE"/>
            </a:gs>
            <a:gs pos="61000">
              <a:srgbClr val="568FC2"/>
            </a:gs>
            <a:gs pos="94000">
              <a:srgbClr val="0846AC"/>
            </a:gs>
            <a:gs pos="100000">
              <a:srgbClr val="07409D"/>
            </a:gs>
          </a:gsLst>
          <a:lin ang="5400000" scaled="0"/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anklin Gothic"/>
              <a:buNone/>
              <a:defRPr sz="4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 advClick="0" advTm="5000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r="13482" b="47679"/>
          <a:stretch/>
        </p:blipFill>
        <p:spPr>
          <a:xfrm>
            <a:off x="2488222" y="254976"/>
            <a:ext cx="6849208" cy="4343401"/>
          </a:xfrm>
          <a:prstGeom prst="rect">
            <a:avLst/>
          </a:prstGeom>
        </p:spPr>
      </p:pic>
      <p:pic>
        <p:nvPicPr>
          <p:cNvPr id="1028" name="Picture 4" descr="Image result for hurricane symbo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799" r="820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1328" r="17879" b="-198"/>
          <a:stretch/>
        </p:blipFill>
        <p:spPr bwMode="auto">
          <a:xfrm>
            <a:off x="8144347" y="3099056"/>
            <a:ext cx="1113952" cy="7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29649" y="4896636"/>
            <a:ext cx="8247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600" dirty="0" smtClean="0">
                <a:latin typeface="Century Schoolbook" panose="02040604050505020304" pitchFamily="18" charset="0"/>
              </a:rPr>
              <a:t>QUARTER 3 STATE OF THE HURRICANES</a:t>
            </a:r>
            <a:endParaRPr lang="en-US" sz="2000" spc="600" dirty="0">
              <a:latin typeface="Century Schoolbook" panose="0204060405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75" y="3236278"/>
            <a:ext cx="10295454" cy="2549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950">
            <a:off x="309357" y="-6686"/>
            <a:ext cx="5177386" cy="3175541"/>
          </a:xfrm>
          <a:prstGeom prst="rect">
            <a:avLst/>
          </a:prstGeom>
        </p:spPr>
      </p:pic>
      <p:pic>
        <p:nvPicPr>
          <p:cNvPr id="5" name="Disney_Songs_Mashup[Mp3Converter.net]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/>
                  <p14:fade in="13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0525" y="6332724"/>
            <a:ext cx="374574" cy="37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8038"/>
      </p:ext>
    </p:extLst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487 0.01134 C -0.47213 -0.00672 -0.46354 -0.04769 -0.45716 -0.0713 C -0.45091 -0.09561 -0.44596 -0.11042 -0.43789 -0.12755 C -0.43073 -0.14468 -0.42526 -0.15903 -0.41966 -0.17084 C -0.41367 -0.18264 -0.40859 -0.19283 -0.40299 -0.20116 C -0.397 -0.21019 -0.39492 -0.21389 -0.38346 -0.2301 C -0.37135 -0.25024 -0.35273 -0.26875 -0.33958 -0.28218 C -0.32682 -0.29514 -0.31432 -0.30417 -0.30508 -0.3088 C -0.29609 -0.3132 -0.28594 -0.31922 -0.27734 -0.32199 C -0.26875 -0.32524 -0.26172 -0.32662 -0.25013 -0.32709 C -0.23854 -0.32848 -0.21992 -0.33172 -0.2069 -0.33102 C -0.19401 -0.33033 -0.18307 -0.32709 -0.172 -0.32246 C -0.16133 -0.31806 -0.15338 -0.31412 -0.14075 -0.30371 C -0.12812 -0.29352 -0.10898 -0.27917 -0.09622 -0.26112 C -0.0832 -0.24399 -0.0694 -0.21875 -0.05989 -0.20186 C -0.04883 -0.18449 -0.04739 -0.17639 -0.04075 -0.16065 C -0.03424 -0.14561 -0.02604 -0.12593 -0.02057 -0.10926 C -0.01549 -0.09283 -0.01198 -0.08496 -0.00794 -0.06135 C -0.00338 -0.0375 -0.0013 -0.02037 -1.875E-6 -0.00093 " pathEditMode="relative" rAng="0" ptsTypes="AAAAAAAAAAAAAAAAAAA">
                                      <p:cBhvr>
                                        <p:cTn id="23" dur="4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7" y="-1713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5" dur="47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/>
        </p:nvSpPr>
        <p:spPr>
          <a:xfrm>
            <a:off x="257759" y="1214978"/>
            <a:ext cx="7162948" cy="156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1975688" y="1486890"/>
            <a:ext cx="10467474" cy="98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Digital Info Tech</a:t>
            </a:r>
            <a:endParaRPr sz="1600" dirty="0"/>
          </a:p>
          <a:p>
            <a:r>
              <a:rPr lang="en-US" sz="28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Tyler Arnold, Katy 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Borders, Maggie 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Duckworth </a:t>
            </a:r>
            <a:endParaRPr lang="en-US" sz="28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3687" y="2565470"/>
            <a:ext cx="6564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Custom Promotional Layout &amp; Design</a:t>
            </a:r>
            <a:endParaRPr lang="en-US" sz="2800" dirty="0"/>
          </a:p>
          <a:p>
            <a:pPr lvl="0"/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Julie Cano,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Patryck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Pietruch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Cassie Willis</a:t>
            </a:r>
            <a:endParaRPr lang="en-US" sz="2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9665" y="4518185"/>
            <a:ext cx="876233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AP </a:t>
            </a: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Computer Science Principles</a:t>
            </a:r>
            <a:endParaRPr lang="en-US" sz="2800" dirty="0"/>
          </a:p>
          <a:p>
            <a:pPr lvl="0"/>
            <a:r>
              <a:rPr lang="en-US" sz="2800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</a:t>
            </a:r>
            <a:r>
              <a:rPr lang="en-US" sz="2800" dirty="0" smtClean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4 </a:t>
            </a:r>
            <a:r>
              <a:rPr lang="en-US" sz="28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Tyler Arnold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</a:t>
            </a:r>
            <a:r>
              <a:rPr lang="en-US" sz="28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Lauren Hack, Jorgen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Heilbron</a:t>
            </a:r>
            <a:endParaRPr lang="en-US" sz="28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2800" dirty="0" smtClean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5 </a:t>
            </a:r>
            <a:r>
              <a:rPr lang="en-US" sz="28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Matthew Darrow, 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Hunter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Frier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Miguel Quesada</a:t>
            </a:r>
            <a:endParaRPr lang="en-US" sz="2800" dirty="0" smtClean="0"/>
          </a:p>
          <a:p>
            <a:pPr lvl="0"/>
            <a:r>
              <a:rPr lang="en-US" sz="2800" dirty="0" smtClean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</a:t>
            </a:r>
            <a:r>
              <a:rPr lang="en-US" sz="2800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6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Shennan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Kasprzak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</a:t>
            </a:r>
            <a:r>
              <a:rPr lang="en-US" sz="28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im </a:t>
            </a:r>
            <a:r>
              <a:rPr lang="en-US" sz="28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rr, Jacob Webb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63512" y="3518571"/>
            <a:ext cx="72561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Promo Design &amp; Management:</a:t>
            </a:r>
            <a:endParaRPr lang="en-US" sz="2800" dirty="0"/>
          </a:p>
          <a:p>
            <a:pPr lvl="0"/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Lillie Carter, Barbara Mendez, Sophie Williams</a:t>
            </a:r>
            <a:endParaRPr lang="en-US" sz="2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endParaRPr lang="en-US" dirty="0"/>
          </a:p>
        </p:txBody>
      </p:sp>
      <p:pic>
        <p:nvPicPr>
          <p:cNvPr id="1026" name="Picture 2" descr="Image result for wall-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83" l="0" r="100000">
                        <a14:foregroundMark x1="7734" y1="88657" x2="7734" y2="88657"/>
                        <a14:foregroundMark x1="2891" y1="86322" x2="2891" y2="86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" b="975"/>
          <a:stretch/>
        </p:blipFill>
        <p:spPr bwMode="auto">
          <a:xfrm>
            <a:off x="257759" y="3765232"/>
            <a:ext cx="2854510" cy="267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08" y="-141092"/>
            <a:ext cx="11312772" cy="199273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/>
        </p:nvSpPr>
        <p:spPr>
          <a:xfrm>
            <a:off x="2112813" y="1753648"/>
            <a:ext cx="738934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5173273" y="1298173"/>
            <a:ext cx="4896041" cy="262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r>
              <a:rPr lang="en-US" sz="36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Students of the Quarter:</a:t>
            </a:r>
            <a:endParaRPr sz="3600" dirty="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 algn="ctr">
              <a:lnSpc>
                <a:spcPct val="90000"/>
              </a:lnSpc>
              <a:buClr>
                <a:srgbClr val="EDEDED"/>
              </a:buClr>
              <a:buSzPts val="2800"/>
            </a:pPr>
            <a:r>
              <a:rPr lang="en-US" sz="3000" dirty="0">
                <a:latin typeface="Franklin Gothic"/>
                <a:ea typeface="Franklin Gothic"/>
                <a:cs typeface="Franklin Gothic"/>
                <a:sym typeface="Franklin Gothic"/>
              </a:rPr>
              <a:t>Josue Lara</a:t>
            </a:r>
          </a:p>
          <a:p>
            <a:pPr lvl="0" algn="ctr">
              <a:lnSpc>
                <a:spcPct val="90000"/>
              </a:lnSpc>
              <a:buClr>
                <a:srgbClr val="EDEDED"/>
              </a:buClr>
              <a:buSzPts val="2800"/>
            </a:pPr>
            <a:r>
              <a:rPr lang="en-US" sz="3000" dirty="0">
                <a:latin typeface="Franklin Gothic"/>
                <a:ea typeface="Franklin Gothic"/>
                <a:cs typeface="Franklin Gothic"/>
                <a:sym typeface="Franklin Gothic"/>
              </a:rPr>
              <a:t>Alex Castillo</a:t>
            </a:r>
          </a:p>
          <a:p>
            <a:pPr lvl="0" algn="ctr">
              <a:lnSpc>
                <a:spcPct val="90000"/>
              </a:lnSpc>
              <a:buClr>
                <a:srgbClr val="EDEDED"/>
              </a:buClr>
              <a:buSzPts val="2800"/>
            </a:pPr>
            <a:r>
              <a:rPr lang="en-US" sz="3000" dirty="0" err="1">
                <a:latin typeface="Franklin Gothic"/>
                <a:ea typeface="Franklin Gothic"/>
                <a:cs typeface="Franklin Gothic"/>
                <a:sym typeface="Franklin Gothic"/>
              </a:rPr>
              <a:t>Leesa</a:t>
            </a:r>
            <a:r>
              <a:rPr lang="en-US" sz="3000" dirty="0">
                <a:latin typeface="Franklin Gothic"/>
                <a:ea typeface="Franklin Gothic"/>
                <a:cs typeface="Franklin Gothic"/>
                <a:sym typeface="Franklin Gothic"/>
              </a:rPr>
              <a:t> Ross</a:t>
            </a:r>
          </a:p>
          <a:p>
            <a:pPr lvl="0" algn="ctr">
              <a:lnSpc>
                <a:spcPct val="90000"/>
              </a:lnSpc>
              <a:buClr>
                <a:srgbClr val="EDEDED"/>
              </a:buClr>
              <a:buSzPts val="2800"/>
            </a:pPr>
            <a:r>
              <a:rPr lang="en-US" sz="3000" dirty="0">
                <a:latin typeface="Franklin Gothic"/>
                <a:ea typeface="Franklin Gothic"/>
                <a:cs typeface="Franklin Gothic"/>
                <a:sym typeface="Franklin Gothic"/>
              </a:rPr>
              <a:t>Nick Norman</a:t>
            </a:r>
          </a:p>
          <a:p>
            <a:pPr lvl="0" algn="ctr">
              <a:lnSpc>
                <a:spcPct val="90000"/>
              </a:lnSpc>
              <a:buClr>
                <a:srgbClr val="EDEDED"/>
              </a:buClr>
              <a:buSzPts val="2800"/>
            </a:pPr>
            <a:r>
              <a:rPr lang="en-US" sz="3000" dirty="0" err="1">
                <a:latin typeface="Franklin Gothic"/>
                <a:ea typeface="Franklin Gothic"/>
                <a:cs typeface="Franklin Gothic"/>
                <a:sym typeface="Franklin Gothic"/>
              </a:rPr>
              <a:t>Tomisha</a:t>
            </a:r>
            <a:r>
              <a:rPr lang="en-US" sz="3000" dirty="0">
                <a:latin typeface="Franklin Gothic"/>
                <a:ea typeface="Franklin Gothic"/>
                <a:cs typeface="Franklin Gothic"/>
                <a:sym typeface="Franklin Gothic"/>
              </a:rPr>
              <a:t> Caldwell</a:t>
            </a:r>
          </a:p>
          <a:p>
            <a:pPr lvl="0" algn="ctr">
              <a:lnSpc>
                <a:spcPct val="90000"/>
              </a:lnSpc>
              <a:buClr>
                <a:srgbClr val="EDEDED"/>
              </a:buClr>
              <a:buSzPts val="2800"/>
            </a:pPr>
            <a:r>
              <a:rPr lang="en-US" sz="3000" dirty="0">
                <a:latin typeface="Franklin Gothic"/>
                <a:ea typeface="Franklin Gothic"/>
                <a:cs typeface="Franklin Gothic"/>
                <a:sym typeface="Franklin Gothic"/>
              </a:rPr>
              <a:t>Michael Valdes</a:t>
            </a:r>
          </a:p>
          <a:p>
            <a:pPr lvl="0" algn="ctr">
              <a:lnSpc>
                <a:spcPct val="90000"/>
              </a:lnSpc>
              <a:buClr>
                <a:srgbClr val="EDEDED"/>
              </a:buClr>
              <a:buSzPts val="2800"/>
            </a:pPr>
            <a:r>
              <a:rPr lang="en-US" sz="3000" dirty="0">
                <a:latin typeface="Franklin Gothic"/>
                <a:ea typeface="Franklin Gothic"/>
                <a:cs typeface="Franklin Gothic"/>
                <a:sym typeface="Franklin Gothic"/>
              </a:rPr>
              <a:t>Maggie Duckworth</a:t>
            </a:r>
          </a:p>
          <a:p>
            <a:pPr lvl="0" algn="ctr">
              <a:lnSpc>
                <a:spcPct val="90000"/>
              </a:lnSpc>
              <a:buClr>
                <a:srgbClr val="EDEDED"/>
              </a:buClr>
              <a:buSzPts val="2800"/>
            </a:pPr>
            <a:r>
              <a:rPr lang="en-US" sz="3000" dirty="0">
                <a:latin typeface="Franklin Gothic"/>
                <a:ea typeface="Franklin Gothic"/>
                <a:cs typeface="Franklin Gothic"/>
                <a:sym typeface="Franklin Gothic"/>
              </a:rPr>
              <a:t>Mia Harris</a:t>
            </a:r>
          </a:p>
          <a:p>
            <a:pPr lvl="0" algn="ctr">
              <a:lnSpc>
                <a:spcPct val="90000"/>
              </a:lnSpc>
              <a:buClr>
                <a:srgbClr val="EDEDED"/>
              </a:buClr>
              <a:buSzPts val="2800"/>
            </a:pPr>
            <a:r>
              <a:rPr lang="en-US" sz="3000" dirty="0" err="1">
                <a:latin typeface="Franklin Gothic"/>
                <a:ea typeface="Franklin Gothic"/>
                <a:cs typeface="Franklin Gothic"/>
                <a:sym typeface="Franklin Gothic"/>
              </a:rPr>
              <a:t>Steelman</a:t>
            </a:r>
            <a:r>
              <a:rPr lang="en-US" sz="3000" dirty="0"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3000" dirty="0" err="1">
                <a:latin typeface="Franklin Gothic"/>
                <a:ea typeface="Franklin Gothic"/>
                <a:cs typeface="Franklin Gothic"/>
                <a:sym typeface="Franklin Gothic"/>
              </a:rPr>
              <a:t>Nicoletti</a:t>
            </a:r>
            <a:endParaRPr lang="en-US" sz="3000" dirty="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 algn="ctr">
              <a:lnSpc>
                <a:spcPct val="90000"/>
              </a:lnSpc>
              <a:buClr>
                <a:srgbClr val="EDEDED"/>
              </a:buClr>
              <a:buSzPts val="2800"/>
            </a:pPr>
            <a:r>
              <a:rPr lang="en-US" sz="3000" dirty="0">
                <a:latin typeface="Franklin Gothic"/>
                <a:ea typeface="Franklin Gothic"/>
                <a:cs typeface="Franklin Gothic"/>
                <a:sym typeface="Franklin Gothic"/>
              </a:rPr>
              <a:t>Tony Thiele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2800" dirty="0" smtClean="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2800" dirty="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88" y="0"/>
            <a:ext cx="7035394" cy="1926503"/>
          </a:xfrm>
          <a:prstGeom prst="rect">
            <a:avLst/>
          </a:prstGeom>
        </p:spPr>
      </p:pic>
      <p:pic>
        <p:nvPicPr>
          <p:cNvPr id="2" name="Picture 1" descr="&lt;strong&gt;Disney&lt;/strong&gt; Publishing Apps Review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4" y="2516268"/>
            <a:ext cx="4196133" cy="28149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81025" y="0"/>
            <a:ext cx="697093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Mr. Catlett</a:t>
            </a:r>
            <a:endParaRPr sz="10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969610" y="1178254"/>
            <a:ext cx="6029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Marine </a:t>
            </a:r>
            <a:r>
              <a:rPr lang="en-US" sz="32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Outboard 1</a:t>
            </a: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  <a:r>
              <a:rPr lang="en-US" sz="32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dirty="0"/>
          </a:p>
          <a:p>
            <a:pPr lvl="0"/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Michael Valdez &amp; Daniel Pease</a:t>
            </a:r>
            <a:endParaRPr sz="32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969610" y="2318035"/>
            <a:ext cx="673621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Marine </a:t>
            </a:r>
            <a:r>
              <a:rPr lang="en-US" sz="32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Outboard 2</a:t>
            </a: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Skyler Hunter &amp; </a:t>
            </a:r>
            <a:r>
              <a:rPr lang="en-US" sz="32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</a:t>
            </a: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olton Snodgrass</a:t>
            </a:r>
            <a:endParaRPr sz="32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14" name="Shape 214"/>
          <p:cNvSpPr txBox="1"/>
          <p:nvPr/>
        </p:nvSpPr>
        <p:spPr>
          <a:xfrm>
            <a:off x="901537" y="4594580"/>
            <a:ext cx="710707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Marine </a:t>
            </a:r>
            <a:r>
              <a:rPr lang="en-US" sz="32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Outboard  4:</a:t>
            </a:r>
            <a:endParaRPr lang="en-US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Foster Coffman &amp; Hyatt Spalding</a:t>
            </a:r>
            <a:endParaRPr sz="32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969610" y="3374044"/>
            <a:ext cx="577959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Marine </a:t>
            </a:r>
            <a:r>
              <a:rPr lang="en-US" sz="32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Outboard 3</a:t>
            </a: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Orlando Ortega &amp; Craig Beattie</a:t>
            </a:r>
            <a:endParaRPr sz="32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9" name="Picture 6" descr="Image result for steamboat willie black and whit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3225" y1="28125" x2="33225" y2="28125"/>
                        <a14:foregroundMark x1="32684" y1="35995" x2="32684" y2="35995"/>
                        <a14:foregroundMark x1="31061" y1="43750" x2="31061" y2="43750"/>
                        <a14:foregroundMark x1="26515" y1="35995" x2="26515" y2="35995"/>
                        <a14:foregroundMark x1="25433" y1="15856" x2="25433" y2="15856"/>
                        <a14:foregroundMark x1="26190" y1="21296" x2="26190" y2="21296"/>
                        <a14:foregroundMark x1="32684" y1="9838" x2="32684" y2="9838"/>
                        <a14:foregroundMark x1="16450" y1="15972" x2="16450" y2="15972"/>
                        <a14:foregroundMark x1="22511" y1="18403" x2="22511" y2="18403"/>
                        <a14:foregroundMark x1="13203" y1="29745" x2="13203" y2="29745"/>
                        <a14:foregroundMark x1="15368" y1="32755" x2="15368" y2="32755"/>
                        <a14:foregroundMark x1="16450" y1="42708" x2="16450" y2="42708"/>
                        <a14:foregroundMark x1="16450" y1="48495" x2="16450" y2="48495"/>
                        <a14:foregroundMark x1="14935" y1="54398" x2="14935" y2="54398"/>
                        <a14:foregroundMark x1="15368" y1="59144" x2="15368" y2="59144"/>
                        <a14:foregroundMark x1="15584" y1="61227" x2="15584" y2="61227"/>
                        <a14:foregroundMark x1="16991" y1="65046" x2="17316" y2="66435"/>
                        <a14:foregroundMark x1="17857" y1="67477" x2="18074" y2="67940"/>
                        <a14:foregroundMark x1="19372" y1="70139" x2="19372" y2="70139"/>
                        <a14:foregroundMark x1="19805" y1="71528" x2="20238" y2="72917"/>
                        <a14:foregroundMark x1="30411" y1="68056" x2="30411" y2="68056"/>
                        <a14:foregroundMark x1="29978" y1="60532" x2="29978" y2="60532"/>
                        <a14:foregroundMark x1="21970" y1="60069" x2="21970" y2="60069"/>
                        <a14:foregroundMark x1="28247" y1="42130" x2="28247" y2="42130"/>
                        <a14:foregroundMark x1="20022" y1="36921" x2="20022" y2="36921"/>
                        <a14:foregroundMark x1="8658" y1="17245" x2="8658" y2="17245"/>
                        <a14:foregroundMark x1="10606" y1="36806" x2="10606" y2="36806"/>
                        <a14:foregroundMark x1="9740" y1="50694" x2="9740" y2="50694"/>
                        <a14:foregroundMark x1="9957" y1="58565" x2="9957" y2="58565"/>
                        <a14:foregroundMark x1="8550" y1="55556" x2="8550" y2="55556"/>
                        <a14:foregroundMark x1="14827" y1="86343" x2="14827" y2="86343"/>
                        <a14:foregroundMark x1="37879" y1="73843" x2="37879" y2="73843"/>
                        <a14:foregroundMark x1="82251" y1="69792" x2="82251" y2="69792"/>
                        <a14:foregroundMark x1="71970" y1="66667" x2="71970" y2="66667"/>
                        <a14:foregroundMark x1="69481" y1="60185" x2="69481" y2="60185"/>
                        <a14:foregroundMark x1="71320" y1="59144" x2="71320" y2="59144"/>
                        <a14:foregroundMark x1="64827" y1="64352" x2="64827" y2="64352"/>
                        <a14:foregroundMark x1="65152" y1="70602" x2="65152" y2="70602"/>
                        <a14:foregroundMark x1="77381" y1="71296" x2="77381" y2="71296"/>
                        <a14:foregroundMark x1="80628" y1="70370" x2="80628" y2="70370"/>
                        <a14:foregroundMark x1="67316" y1="31944" x2="67316" y2="31944"/>
                        <a14:foregroundMark x1="61147" y1="29861" x2="61147" y2="29861"/>
                        <a14:foregroundMark x1="59524" y1="29861" x2="59524" y2="29861"/>
                        <a14:foregroundMark x1="61472" y1="35648" x2="61472" y2="35648"/>
                        <a14:foregroundMark x1="61580" y1="39583" x2="61580" y2="39583"/>
                        <a14:foregroundMark x1="61147" y1="41667" x2="61147" y2="43171"/>
                        <a14:foregroundMark x1="61364" y1="43750" x2="61364" y2="43750"/>
                        <a14:foregroundMark x1="62446" y1="44444" x2="62446" y2="44444"/>
                        <a14:foregroundMark x1="67749" y1="44444" x2="67749" y2="44444"/>
                        <a14:foregroundMark x1="70671" y1="43171" x2="70671" y2="43171"/>
                        <a14:foregroundMark x1="73160" y1="41435" x2="73160" y2="41435"/>
                        <a14:foregroundMark x1="73810" y1="41088" x2="73810" y2="41088"/>
                        <a14:foregroundMark x1="74675" y1="39699" x2="75108" y2="39120"/>
                        <a14:foregroundMark x1="76732" y1="35185" x2="76732" y2="35185"/>
                        <a14:foregroundMark x1="77706" y1="26620" x2="77706" y2="26620"/>
                        <a14:foregroundMark x1="78030" y1="23958" x2="78030" y2="23958"/>
                        <a14:foregroundMark x1="77273" y1="18981" x2="77273" y2="18981"/>
                        <a14:foregroundMark x1="77273" y1="17361" x2="77273" y2="17361"/>
                        <a14:foregroundMark x1="79004" y1="15046" x2="79004" y2="15046"/>
                        <a14:foregroundMark x1="77814" y1="13426" x2="77814" y2="13426"/>
                        <a14:foregroundMark x1="76407" y1="13657" x2="75974" y2="14120"/>
                        <a14:foregroundMark x1="75108" y1="14236" x2="74675" y2="14352"/>
                        <a14:foregroundMark x1="66342" y1="14699" x2="66342" y2="14699"/>
                        <a14:foregroundMark x1="62771" y1="20370" x2="62771" y2="20370"/>
                        <a14:foregroundMark x1="64719" y1="56019" x2="64719" y2="56019"/>
                        <a14:foregroundMark x1="66991" y1="57986" x2="66991" y2="57986"/>
                        <a14:foregroundMark x1="69805" y1="68403" x2="69805" y2="68403"/>
                        <a14:foregroundMark x1="75649" y1="84954" x2="75649" y2="84954"/>
                        <a14:foregroundMark x1="75649" y1="92361" x2="75649" y2="92361"/>
                        <a14:foregroundMark x1="70130" y1="93287" x2="70130" y2="93287"/>
                        <a14:foregroundMark x1="50108" y1="87037" x2="50108" y2="87037"/>
                        <a14:foregroundMark x1="46861" y1="83565" x2="46861" y2="83565"/>
                        <a14:foregroundMark x1="44913" y1="90278" x2="44913" y2="90278"/>
                        <a14:foregroundMark x1="85714" y1="80093" x2="85714" y2="80093"/>
                        <a14:foregroundMark x1="86472" y1="83218" x2="86472" y2="83218"/>
                        <a14:foregroundMark x1="79329" y1="97569" x2="79329" y2="97569"/>
                        <a14:foregroundMark x1="77706" y1="99190" x2="77706" y2="99190"/>
                        <a14:foregroundMark x1="64286" y1="36921" x2="64286" y2="36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58" y="1198374"/>
            <a:ext cx="3910733" cy="356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0" y="2072220"/>
            <a:ext cx="4533367" cy="1145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785311" y="1440193"/>
            <a:ext cx="3566344" cy="4947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2 – U.S. History: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Skye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Alwardt</a:t>
            </a:r>
            <a:endParaRPr lang="en-US" sz="24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sym typeface="Franklin Gothic"/>
              </a:rPr>
              <a:t>Brayan Rojas Ramon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5 – U.S. History: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Rachel Clark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Alejandro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Chairez</a:t>
            </a: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-Ramos</a:t>
            </a:r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6 – U.S. History: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Jaime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Aucamp</a:t>
            </a:r>
            <a:endParaRPr lang="en-US" sz="24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Jennifer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Avelar</a:t>
            </a:r>
            <a:endParaRPr lang="en-US" sz="24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Mackenzie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Emrich</a:t>
            </a:r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4891758" y="1445125"/>
            <a:ext cx="6096000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3 – AP Psych: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Hannah Lane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latin typeface="Franklin Gothic"/>
                <a:ea typeface="Franklin Gothic"/>
                <a:cs typeface="Franklin Gothic"/>
                <a:sym typeface="Franklin Gothic"/>
              </a:rPr>
              <a:t>Marlie</a:t>
            </a:r>
            <a:r>
              <a:rPr lang="en-US" sz="2400" dirty="0" smtClean="0"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2400" dirty="0" err="1" smtClean="0">
                <a:latin typeface="Franklin Gothic"/>
                <a:ea typeface="Franklin Gothic"/>
                <a:cs typeface="Franklin Gothic"/>
                <a:sym typeface="Franklin Gothic"/>
              </a:rPr>
              <a:t>Cakans</a:t>
            </a:r>
            <a:endParaRPr sz="2400" dirty="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4 – AP Psych: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Luke Gutierrez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Franklin Gothic"/>
                <a:sym typeface="Franklin Gothic"/>
              </a:rPr>
              <a:t>Madeline Chilton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  <a:latin typeface="Franklin Gothic"/>
                <a:sym typeface="Franklin Gothic"/>
              </a:rPr>
              <a:t>Most Improved: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Franklin Gothic"/>
                <a:sym typeface="Franklin Gothic"/>
              </a:rPr>
              <a:t>Cody </a:t>
            </a:r>
            <a:r>
              <a:rPr lang="en-US" sz="2400" dirty="0" err="1" smtClean="0">
                <a:solidFill>
                  <a:schemeClr val="tx1"/>
                </a:solidFill>
                <a:latin typeface="Franklin Gothic"/>
                <a:sym typeface="Franklin Gothic"/>
              </a:rPr>
              <a:t>Arnette</a:t>
            </a:r>
            <a:endParaRPr lang="en-US" sz="2400" dirty="0" smtClean="0">
              <a:solidFill>
                <a:schemeClr val="tx1"/>
              </a:solidFill>
              <a:latin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Franklin Gothic"/>
                <a:sym typeface="Franklin Gothic"/>
              </a:rPr>
              <a:t>Michael Ponce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Franklin Gothic"/>
                <a:sym typeface="Franklin Gothic"/>
              </a:rPr>
              <a:t>Pedro Diaz Lopez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 smtClean="0">
              <a:solidFill>
                <a:schemeClr val="bg1"/>
              </a:solidFill>
              <a:latin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 smtClean="0">
              <a:solidFill>
                <a:schemeClr val="bg1"/>
              </a:solidFill>
              <a:latin typeface="Franklin Gothic"/>
              <a:sym typeface="Franklin Gothic"/>
            </a:endParaRPr>
          </a:p>
        </p:txBody>
      </p:sp>
      <p:pic>
        <p:nvPicPr>
          <p:cNvPr id="8" name="Picture 2" descr="Image result for inside out charac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924" y="1219619"/>
            <a:ext cx="4375099" cy="438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" y="-144114"/>
            <a:ext cx="10972396" cy="1925195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167425" y="2289385"/>
            <a:ext cx="6091707" cy="119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1054931" y="2187388"/>
            <a:ext cx="11376875" cy="1399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bg1"/>
                </a:solidFill>
                <a:latin typeface="Franklin Gothic" panose="020B0604020202020204" charset="0"/>
              </a:rPr>
              <a:t>Period 1 </a:t>
            </a:r>
            <a:r>
              <a:rPr lang="en-US" sz="2800" dirty="0" err="1" smtClean="0">
                <a:solidFill>
                  <a:schemeClr val="tx1"/>
                </a:solidFill>
                <a:latin typeface="Franklin Gothic" panose="020B0604020202020204" charset="0"/>
              </a:rPr>
              <a:t>Antoneya</a:t>
            </a:r>
            <a:r>
              <a:rPr lang="en-US" sz="2800" dirty="0" smtClean="0">
                <a:solidFill>
                  <a:schemeClr val="tx1"/>
                </a:solidFill>
                <a:latin typeface="Franklin Gothic" panose="020B0604020202020204" charset="0"/>
              </a:rPr>
              <a:t> Gaston, Amber </a:t>
            </a:r>
            <a:r>
              <a:rPr lang="en-US" sz="2800" dirty="0" err="1" smtClean="0">
                <a:solidFill>
                  <a:schemeClr val="tx1"/>
                </a:solidFill>
                <a:latin typeface="Franklin Gothic" panose="020B0604020202020204" charset="0"/>
              </a:rPr>
              <a:t>Salyer</a:t>
            </a:r>
            <a:endParaRPr lang="en-US" sz="3600" dirty="0" smtClean="0">
              <a:solidFill>
                <a:schemeClr val="bg1"/>
              </a:solidFill>
              <a:latin typeface="Franklin Gothic" panose="020B060402020202020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bg1"/>
                </a:solidFill>
                <a:latin typeface="Franklin Gothic" panose="020B0604020202020204" charset="0"/>
              </a:rPr>
              <a:t>Period 2 </a:t>
            </a:r>
            <a:r>
              <a:rPr lang="en-US" sz="2800" dirty="0" smtClean="0">
                <a:solidFill>
                  <a:schemeClr val="tx1"/>
                </a:solidFill>
                <a:latin typeface="Franklin Gothic" panose="020B0604020202020204" charset="0"/>
              </a:rPr>
              <a:t>Javier Hernandez, Nick Rodriguez</a:t>
            </a:r>
            <a:endParaRPr lang="en-US" sz="3600" dirty="0" smtClean="0">
              <a:solidFill>
                <a:schemeClr val="bg1"/>
              </a:solidFill>
              <a:latin typeface="Franklin Gothic" panose="020B060402020202020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bg1"/>
                </a:solidFill>
                <a:latin typeface="Franklin Gothic" panose="020B0604020202020204" charset="0"/>
              </a:rPr>
              <a:t>Period 3 </a:t>
            </a:r>
            <a:r>
              <a:rPr lang="en-US" sz="2800" dirty="0" smtClean="0">
                <a:solidFill>
                  <a:schemeClr val="tx1"/>
                </a:solidFill>
                <a:latin typeface="Franklin Gothic" panose="020B0604020202020204" charset="0"/>
              </a:rPr>
              <a:t>Katie Holly, Blakely Harden, Brianna Johnson</a:t>
            </a:r>
            <a:endParaRPr lang="en-US" sz="3600" dirty="0" smtClean="0">
              <a:solidFill>
                <a:schemeClr val="bg1"/>
              </a:solidFill>
              <a:latin typeface="Franklin Gothic" panose="020B060402020202020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bg1"/>
                </a:solidFill>
                <a:latin typeface="Franklin Gothic" panose="020B0604020202020204" charset="0"/>
              </a:rPr>
              <a:t>Period 4 </a:t>
            </a:r>
            <a:r>
              <a:rPr lang="en-US" sz="2800" dirty="0" smtClean="0">
                <a:solidFill>
                  <a:schemeClr val="tx1"/>
                </a:solidFill>
                <a:latin typeface="Franklin Gothic" panose="020B0604020202020204" charset="0"/>
              </a:rPr>
              <a:t>Nicole </a:t>
            </a:r>
            <a:r>
              <a:rPr lang="en-US" sz="2800" dirty="0" err="1" smtClean="0">
                <a:solidFill>
                  <a:schemeClr val="tx1"/>
                </a:solidFill>
                <a:latin typeface="Franklin Gothic" panose="020B0604020202020204" charset="0"/>
              </a:rPr>
              <a:t>Dotschay</a:t>
            </a:r>
            <a:r>
              <a:rPr lang="en-US" sz="2800" dirty="0" smtClean="0">
                <a:solidFill>
                  <a:schemeClr val="tx1"/>
                </a:solidFill>
                <a:latin typeface="Franklin Gothic" panose="020B0604020202020204" charset="0"/>
              </a:rPr>
              <a:t>, Josue Lara</a:t>
            </a:r>
            <a:endParaRPr lang="en-US" sz="3600" dirty="0" smtClean="0">
              <a:solidFill>
                <a:schemeClr val="bg1"/>
              </a:solidFill>
              <a:latin typeface="Franklin Gothic" panose="020B060402020202020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bg1"/>
                </a:solidFill>
                <a:latin typeface="Franklin Gothic" panose="020B0604020202020204" charset="0"/>
              </a:rPr>
              <a:t>Period 5 </a:t>
            </a:r>
            <a:r>
              <a:rPr lang="en-US" sz="2800" dirty="0" smtClean="0">
                <a:solidFill>
                  <a:schemeClr val="tx1"/>
                </a:solidFill>
                <a:latin typeface="Franklin Gothic" panose="020B0604020202020204" charset="0"/>
              </a:rPr>
              <a:t>Cheyanne Cooper, Cheyenne </a:t>
            </a:r>
            <a:r>
              <a:rPr lang="en-US" sz="2800" dirty="0" err="1" smtClean="0">
                <a:solidFill>
                  <a:schemeClr val="tx1"/>
                </a:solidFill>
                <a:latin typeface="Franklin Gothic" panose="020B0604020202020204" charset="0"/>
              </a:rPr>
              <a:t>Veloso</a:t>
            </a:r>
            <a:endParaRPr lang="en-US" sz="3600" dirty="0" smtClean="0">
              <a:solidFill>
                <a:schemeClr val="bg1"/>
              </a:solidFill>
              <a:latin typeface="Franklin Gothic" panose="020B060402020202020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bg1"/>
                </a:solidFill>
                <a:latin typeface="Franklin Gothic" panose="020B0604020202020204" charset="0"/>
              </a:rPr>
              <a:t>Period 7 </a:t>
            </a:r>
            <a:r>
              <a:rPr lang="en-US" sz="2800" dirty="0" smtClean="0">
                <a:solidFill>
                  <a:schemeClr val="tx1"/>
                </a:solidFill>
                <a:latin typeface="Franklin Gothic" panose="020B0604020202020204" charset="0"/>
              </a:rPr>
              <a:t>Amy Garcia, Jennifer </a:t>
            </a:r>
            <a:r>
              <a:rPr lang="en-US" sz="2800" dirty="0" err="1" smtClean="0">
                <a:solidFill>
                  <a:schemeClr val="tx1"/>
                </a:solidFill>
                <a:latin typeface="Franklin Gothic" panose="020B0604020202020204" charset="0"/>
              </a:rPr>
              <a:t>Setchell</a:t>
            </a:r>
            <a:r>
              <a:rPr lang="en-US" sz="2800" dirty="0" smtClean="0">
                <a:solidFill>
                  <a:schemeClr val="tx1"/>
                </a:solidFill>
                <a:latin typeface="Franklin Gothic" panose="020B060402020202020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Franklin Gothic" panose="020B0604020202020204" charset="0"/>
              </a:rPr>
              <a:t>Orlinda</a:t>
            </a:r>
            <a:r>
              <a:rPr lang="en-US" sz="2800" dirty="0" smtClean="0">
                <a:solidFill>
                  <a:schemeClr val="tx1"/>
                </a:solidFill>
                <a:latin typeface="Franklin Gothic" panose="020B060402020202020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Franklin Gothic" panose="020B0604020202020204" charset="0"/>
              </a:rPr>
              <a:t>Lorente</a:t>
            </a:r>
            <a:endParaRPr sz="3600" dirty="0">
              <a:solidFill>
                <a:schemeClr val="bg1"/>
              </a:solidFill>
              <a:latin typeface="Franklin Gothic" panose="020B0604020202020204" charset="0"/>
            </a:endParaRPr>
          </a:p>
        </p:txBody>
      </p:sp>
      <p:pic>
        <p:nvPicPr>
          <p:cNvPr id="5" name="Picture 1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46" y="307047"/>
            <a:ext cx="3751832" cy="303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5" y="0"/>
            <a:ext cx="11416409" cy="2004214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5098" y="1863523"/>
            <a:ext cx="9478701" cy="4313439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Outstanding Effort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Will </a:t>
            </a:r>
            <a:r>
              <a:rPr lang="en-US" sz="4000" dirty="0" err="1" smtClean="0">
                <a:solidFill>
                  <a:schemeClr val="tx1"/>
                </a:solidFill>
              </a:rPr>
              <a:t>Mutz</a:t>
            </a:r>
            <a:endParaRPr lang="en-US" sz="4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Most Improved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Sophia Gonzalez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2" descr="Image result for jungle book characters no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928" y="963777"/>
            <a:ext cx="3303907" cy="458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14967" cy="223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37117"/>
      </p:ext>
    </p:extLst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167425" y="2289385"/>
            <a:ext cx="60918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1844017" y="1872641"/>
            <a:ext cx="5100300" cy="23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1:</a:t>
            </a:r>
            <a:r>
              <a:rPr lang="en-US" sz="28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Susan 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Gutierrez,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   Vaclav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Cernosek</a:t>
            </a:r>
            <a:endParaRPr sz="2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2: 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Kegan Morris</a:t>
            </a:r>
            <a:endParaRPr sz="2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3: 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Olivia Betancourt</a:t>
            </a:r>
            <a:endParaRPr sz="2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6: 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Irina Gonzalez</a:t>
            </a:r>
            <a:endParaRPr sz="2800" dirty="0"/>
          </a:p>
        </p:txBody>
      </p:sp>
      <p:sp>
        <p:nvSpPr>
          <p:cNvPr id="244" name="Shape 244"/>
          <p:cNvSpPr txBox="1"/>
          <p:nvPr/>
        </p:nvSpPr>
        <p:spPr>
          <a:xfrm>
            <a:off x="2257958" y="4455976"/>
            <a:ext cx="52461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00" u="sng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Marine Science</a:t>
            </a:r>
            <a:endParaRPr sz="2800" u="sng" dirty="0"/>
          </a:p>
        </p:txBody>
      </p:sp>
      <p:sp>
        <p:nvSpPr>
          <p:cNvPr id="245" name="Shape 245"/>
          <p:cNvSpPr txBox="1"/>
          <p:nvPr/>
        </p:nvSpPr>
        <p:spPr>
          <a:xfrm>
            <a:off x="2740440" y="4988334"/>
            <a:ext cx="6252877" cy="114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4 Honors: </a:t>
            </a:r>
            <a:r>
              <a:rPr lang="en-US" sz="2800" dirty="0" smtClean="0">
                <a:latin typeface="Franklin Gothic"/>
                <a:ea typeface="Franklin Gothic"/>
                <a:cs typeface="Franklin Gothic"/>
                <a:sym typeface="Franklin Gothic"/>
              </a:rPr>
              <a:t>AJ </a:t>
            </a:r>
            <a:r>
              <a:rPr lang="en-US" sz="2800" dirty="0" err="1" smtClean="0">
                <a:latin typeface="Franklin Gothic"/>
                <a:ea typeface="Franklin Gothic"/>
                <a:cs typeface="Franklin Gothic"/>
                <a:sym typeface="Franklin Gothic"/>
              </a:rPr>
              <a:t>Leffler</a:t>
            </a:r>
            <a:endParaRPr sz="2800" dirty="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5: </a:t>
            </a:r>
            <a:r>
              <a:rPr lang="en-US" sz="2800" dirty="0" err="1" smtClean="0">
                <a:latin typeface="Franklin Gothic"/>
                <a:ea typeface="Franklin Gothic"/>
                <a:cs typeface="Franklin Gothic"/>
                <a:sym typeface="Franklin Gothic"/>
              </a:rPr>
              <a:t>Melannie</a:t>
            </a:r>
            <a:r>
              <a:rPr lang="en-US" sz="2800" dirty="0" smtClean="0"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2800" dirty="0" err="1" smtClean="0">
                <a:latin typeface="Franklin Gothic"/>
                <a:ea typeface="Franklin Gothic"/>
                <a:cs typeface="Franklin Gothic"/>
                <a:sym typeface="Franklin Gothic"/>
              </a:rPr>
              <a:t>Rodas</a:t>
            </a:r>
            <a:r>
              <a:rPr lang="en-US" sz="2800" dirty="0" smtClean="0">
                <a:latin typeface="Franklin Gothic"/>
                <a:ea typeface="Franklin Gothic"/>
                <a:cs typeface="Franklin Gothic"/>
                <a:sym typeface="Franklin Gothic"/>
              </a:rPr>
              <a:t>-Guevara</a:t>
            </a:r>
            <a:endParaRPr sz="2800" dirty="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dirty="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9" name="Picture 10" descr="Image result for little mermaid characters transparen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107" y="932769"/>
            <a:ext cx="1919467" cy="410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Image result for little mermaid flounder transparent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7952">
            <a:off x="9824943" y="763026"/>
            <a:ext cx="1128286" cy="94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665"/>
            <a:ext cx="11733758" cy="20587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9099" y="1349421"/>
            <a:ext cx="1301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2800" u="sng" dirty="0" smtClean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Biology</a:t>
            </a:r>
            <a:endParaRPr lang="en-US" sz="2800" u="sng" dirty="0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77638" y="25805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Ms. MJ Fry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3062196" y="1760894"/>
            <a:ext cx="6366293" cy="159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U.S. Government: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Jay </a:t>
            </a:r>
            <a:r>
              <a:rPr lang="en-US" sz="32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Kubida</a:t>
            </a: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Connor Rhyne, Katherine Ware, Jacob Webb</a:t>
            </a:r>
            <a:endParaRPr sz="32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93329" y="3537473"/>
            <a:ext cx="622454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U.S. History:</a:t>
            </a:r>
            <a:endParaRPr lang="en-US" sz="3200" dirty="0"/>
          </a:p>
          <a:p>
            <a:pPr lvl="0"/>
            <a:r>
              <a:rPr lang="en-US" sz="32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Jeri Goldberg, Thomas </a:t>
            </a:r>
            <a:r>
              <a:rPr lang="en-US" sz="32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Rodberg</a:t>
            </a:r>
            <a:r>
              <a:rPr lang="en-US" sz="32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</a:t>
            </a:r>
            <a:endParaRPr lang="en-US" sz="3200" dirty="0"/>
          </a:p>
          <a:p>
            <a:pPr lvl="0"/>
            <a:r>
              <a:rPr lang="en-US" sz="32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Tristan Woolery, Christian Ignacio,</a:t>
            </a:r>
            <a:endParaRPr lang="en-US" sz="3200" dirty="0"/>
          </a:p>
          <a:p>
            <a:pPr lvl="0"/>
            <a:r>
              <a:rPr lang="en-US" sz="32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Morgan Whittle</a:t>
            </a:r>
            <a:endParaRPr lang="en-US" sz="3200" dirty="0"/>
          </a:p>
          <a:p>
            <a:endParaRPr lang="en-US" dirty="0"/>
          </a:p>
        </p:txBody>
      </p:sp>
      <p:pic>
        <p:nvPicPr>
          <p:cNvPr id="5" name="Picture 2" descr="Image result for pocahontas transparent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00" y="1326984"/>
            <a:ext cx="2251632" cy="551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Image result for pocahontas raccoon transparent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41754" y="4401793"/>
            <a:ext cx="2074653" cy="206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454156" y="3283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Ms. Robin Fry</a:t>
            </a:r>
            <a:endParaRPr sz="1200" b="0" i="0" u="none" strike="noStrike" cap="none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1822076" y="1501070"/>
            <a:ext cx="3435000" cy="1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English II Honors: </a:t>
            </a:r>
            <a:endParaRPr sz="32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Franklin Gothic"/>
                <a:ea typeface="Franklin Gothic"/>
                <a:cs typeface="Franklin Gothic"/>
                <a:sym typeface="Franklin Gothic"/>
              </a:rPr>
              <a:t>Amy Garcia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Franklin Gothic"/>
                <a:ea typeface="Franklin Gothic"/>
                <a:cs typeface="Franklin Gothic"/>
                <a:sym typeface="Franklin Gothic"/>
              </a:rPr>
              <a:t>Jennifer </a:t>
            </a:r>
            <a:r>
              <a:rPr lang="en-US" sz="2800" dirty="0" err="1" smtClean="0">
                <a:latin typeface="Franklin Gothic"/>
                <a:ea typeface="Franklin Gothic"/>
                <a:cs typeface="Franklin Gothic"/>
                <a:sym typeface="Franklin Gothic"/>
              </a:rPr>
              <a:t>Setchell</a:t>
            </a:r>
            <a:endParaRPr sz="2800" dirty="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2621023" y="3036499"/>
            <a:ext cx="45333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r>
              <a:rPr lang="en-US" sz="3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English IV:</a:t>
            </a:r>
            <a:endParaRPr sz="34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r>
              <a:rPr lang="en-US" sz="2800" dirty="0" smtClean="0">
                <a:latin typeface="Franklin Gothic"/>
                <a:ea typeface="Franklin Gothic"/>
                <a:cs typeface="Franklin Gothic"/>
                <a:sym typeface="Franklin Gothic"/>
              </a:rPr>
              <a:t>Paul Ross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r>
              <a:rPr lang="en-US" sz="2800" dirty="0" smtClean="0">
                <a:latin typeface="Franklin Gothic"/>
                <a:ea typeface="Franklin Gothic"/>
                <a:cs typeface="Franklin Gothic"/>
                <a:sym typeface="Franklin Gothic"/>
              </a:rPr>
              <a:t>Edgar Gutierrez</a:t>
            </a:r>
            <a:endParaRPr sz="2800" dirty="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3355756" y="4425884"/>
            <a:ext cx="4712400" cy="195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AP Language: </a:t>
            </a:r>
            <a:endParaRPr sz="2400" dirty="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Franklin Gothic"/>
                <a:ea typeface="Franklin Gothic"/>
                <a:cs typeface="Franklin Gothic"/>
                <a:sym typeface="Franklin Gothic"/>
              </a:rPr>
              <a:t>Katie Robinson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latin typeface="Franklin Gothic"/>
                <a:ea typeface="Franklin Gothic"/>
                <a:cs typeface="Franklin Gothic"/>
                <a:sym typeface="Franklin Gothic"/>
              </a:rPr>
              <a:t>Yahely</a:t>
            </a:r>
            <a:r>
              <a:rPr lang="en-US" sz="2800" dirty="0" smtClean="0">
                <a:latin typeface="Franklin Gothic"/>
                <a:ea typeface="Franklin Gothic"/>
                <a:cs typeface="Franklin Gothic"/>
                <a:sym typeface="Franklin Gothic"/>
              </a:rPr>
              <a:t> Ornelas</a:t>
            </a:r>
          </a:p>
        </p:txBody>
      </p:sp>
      <p:pic>
        <p:nvPicPr>
          <p:cNvPr id="7" name="Picture 8" descr="Image result for belle reading transparen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890" y="1630404"/>
            <a:ext cx="3157462" cy="336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154546" y="1803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</a:t>
            </a:r>
            <a:r>
              <a:rPr lang="en-US" sz="7200" dirty="0" smtClean="0">
                <a:latin typeface="Waltograph" panose="03080602000000000000" pitchFamily="66" charset="0"/>
              </a:rPr>
              <a:t>. </a:t>
            </a:r>
            <a:r>
              <a:rPr lang="en-US" sz="7200" dirty="0" err="1" smtClean="0">
                <a:latin typeface="Waltograph" panose="03080602000000000000" pitchFamily="66" charset="0"/>
              </a:rPr>
              <a:t>Gagliardini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167425" y="2289385"/>
            <a:ext cx="6091707" cy="119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154546" y="3458770"/>
            <a:ext cx="8242479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70" name="Shape 270"/>
          <p:cNvSpPr txBox="1"/>
          <p:nvPr/>
        </p:nvSpPr>
        <p:spPr>
          <a:xfrm>
            <a:off x="3716461" y="2052733"/>
            <a:ext cx="6888786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Students</a:t>
            </a:r>
            <a:r>
              <a:rPr lang="en-US" sz="5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of the </a:t>
            </a:r>
            <a:r>
              <a:rPr lang="en-US" sz="4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Quarter</a:t>
            </a:r>
            <a:r>
              <a:rPr lang="en-US" sz="5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Mariah Bell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Chris Hernandez</a:t>
            </a:r>
            <a:endParaRPr sz="5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992" y="0"/>
            <a:ext cx="6156256" cy="796692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59" y="1664664"/>
            <a:ext cx="6190226" cy="37710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065402" y="218114"/>
            <a:ext cx="105197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Waltograph" panose="03080602000000000000" pitchFamily="66" charset="0"/>
              </a:rPr>
              <a:t>Congratulations Mock Trial Team </a:t>
            </a:r>
          </a:p>
          <a:p>
            <a:pPr algn="ctr"/>
            <a:r>
              <a:rPr lang="en-US" sz="4400" dirty="0" smtClean="0">
                <a:latin typeface="Waltograph" panose="03080602000000000000" pitchFamily="66" charset="0"/>
              </a:rPr>
              <a:t>Most Professional Award at State Championships</a:t>
            </a:r>
            <a:endParaRPr lang="en-US" sz="4400" dirty="0">
              <a:latin typeface="Waltograph" panose="030806020000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1270" y="1819275"/>
            <a:ext cx="249145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Waltograph" panose="03080602000000000000" pitchFamily="66" charset="0"/>
              </a:rPr>
              <a:t>Zane </a:t>
            </a:r>
            <a:r>
              <a:rPr lang="en-US" sz="3200" dirty="0" err="1" smtClean="0">
                <a:latin typeface="Waltograph" panose="03080602000000000000" pitchFamily="66" charset="0"/>
              </a:rPr>
              <a:t>Absten</a:t>
            </a:r>
            <a:endParaRPr lang="en-US" sz="3200" dirty="0" smtClean="0">
              <a:latin typeface="Waltograph" panose="03080602000000000000" pitchFamily="66" charset="0"/>
            </a:endParaRPr>
          </a:p>
          <a:p>
            <a:r>
              <a:rPr lang="en-US" sz="3200" dirty="0" err="1" smtClean="0">
                <a:latin typeface="Waltograph" panose="03080602000000000000" pitchFamily="66" charset="0"/>
              </a:rPr>
              <a:t>Joanthan</a:t>
            </a:r>
            <a:r>
              <a:rPr lang="en-US" sz="3200" dirty="0" smtClean="0">
                <a:latin typeface="Waltograph" panose="03080602000000000000" pitchFamily="66" charset="0"/>
              </a:rPr>
              <a:t> </a:t>
            </a:r>
            <a:r>
              <a:rPr lang="en-US" sz="3200" dirty="0" err="1" smtClean="0">
                <a:latin typeface="Waltograph" panose="03080602000000000000" pitchFamily="66" charset="0"/>
              </a:rPr>
              <a:t>Babich</a:t>
            </a:r>
            <a:endParaRPr lang="en-US" sz="3200" dirty="0" smtClean="0">
              <a:latin typeface="Waltograph" panose="03080602000000000000" pitchFamily="66" charset="0"/>
            </a:endParaRPr>
          </a:p>
          <a:p>
            <a:r>
              <a:rPr lang="en-US" sz="3200" dirty="0" err="1">
                <a:latin typeface="Waltograph" panose="03080602000000000000" pitchFamily="66" charset="0"/>
              </a:rPr>
              <a:t>Kaj</a:t>
            </a:r>
            <a:r>
              <a:rPr lang="en-US" sz="3200" dirty="0">
                <a:latin typeface="Waltograph" panose="03080602000000000000" pitchFamily="66" charset="0"/>
              </a:rPr>
              <a:t> </a:t>
            </a:r>
            <a:r>
              <a:rPr lang="en-US" sz="3200" dirty="0" err="1" smtClean="0">
                <a:latin typeface="Waltograph" panose="03080602000000000000" pitchFamily="66" charset="0"/>
              </a:rPr>
              <a:t>Klitgaard</a:t>
            </a:r>
            <a:endParaRPr lang="en-US" sz="3200" dirty="0" smtClean="0">
              <a:latin typeface="Waltograph" panose="03080602000000000000" pitchFamily="66" charset="0"/>
            </a:endParaRPr>
          </a:p>
          <a:p>
            <a:r>
              <a:rPr lang="en-US" sz="3200" dirty="0" smtClean="0">
                <a:latin typeface="Waltograph" panose="03080602000000000000" pitchFamily="66" charset="0"/>
              </a:rPr>
              <a:t>Geo </a:t>
            </a:r>
            <a:r>
              <a:rPr lang="en-US" sz="3200" dirty="0" err="1" smtClean="0">
                <a:latin typeface="Waltograph" panose="03080602000000000000" pitchFamily="66" charset="0"/>
              </a:rPr>
              <a:t>Capitos</a:t>
            </a:r>
            <a:endParaRPr lang="en-US" sz="3200" dirty="0" smtClean="0">
              <a:latin typeface="Waltograph" panose="03080602000000000000" pitchFamily="66" charset="0"/>
            </a:endParaRPr>
          </a:p>
          <a:p>
            <a:r>
              <a:rPr lang="en-US" sz="3200" dirty="0" smtClean="0">
                <a:latin typeface="Waltograph" panose="03080602000000000000" pitchFamily="66" charset="0"/>
              </a:rPr>
              <a:t>Cody Dickerson</a:t>
            </a:r>
          </a:p>
          <a:p>
            <a:r>
              <a:rPr lang="en-US" sz="3200" dirty="0" smtClean="0">
                <a:latin typeface="Waltograph" panose="03080602000000000000" pitchFamily="66" charset="0"/>
              </a:rPr>
              <a:t>Maria Otero</a:t>
            </a:r>
          </a:p>
          <a:p>
            <a:r>
              <a:rPr lang="en-US" sz="3200" dirty="0" smtClean="0">
                <a:latin typeface="Waltograph" panose="03080602000000000000" pitchFamily="66" charset="0"/>
              </a:rPr>
              <a:t>Alex Jordan</a:t>
            </a:r>
          </a:p>
          <a:p>
            <a:r>
              <a:rPr lang="en-US" sz="3200" dirty="0" err="1" smtClean="0">
                <a:latin typeface="Waltograph" panose="03080602000000000000" pitchFamily="66" charset="0"/>
              </a:rPr>
              <a:t>Jakob</a:t>
            </a:r>
            <a:r>
              <a:rPr lang="en-US" sz="3200" dirty="0" smtClean="0">
                <a:latin typeface="Waltograph" panose="03080602000000000000" pitchFamily="66" charset="0"/>
              </a:rPr>
              <a:t> </a:t>
            </a:r>
            <a:r>
              <a:rPr lang="en-US" sz="3200" dirty="0" smtClean="0">
                <a:latin typeface="Waltograph" panose="03080602000000000000" pitchFamily="66" charset="0"/>
              </a:rPr>
              <a:t>Pooley</a:t>
            </a:r>
            <a:endParaRPr lang="en-US" sz="3200" dirty="0">
              <a:latin typeface="Waltograph" panose="03080602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81037"/>
      </p:ext>
    </p:extLst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309125" y="441139"/>
            <a:ext cx="92625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dirty="0" smtClean="0">
                <a:latin typeface="Waltograph" panose="03080602000000000000" pitchFamily="66" charset="0"/>
              </a:rPr>
              <a:t>Mr. Gideon</a:t>
            </a:r>
            <a:endParaRPr sz="20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5365220" y="1351639"/>
            <a:ext cx="5993400" cy="17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Earth &amp; Space Science:</a:t>
            </a:r>
            <a:endParaRPr sz="2400" dirty="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Franklin Gothic"/>
                <a:ea typeface="Franklin Gothic"/>
                <a:cs typeface="Franklin Gothic"/>
                <a:sym typeface="Franklin Gothic"/>
              </a:rPr>
              <a:t>Quinn </a:t>
            </a:r>
            <a:r>
              <a:rPr lang="en-US" sz="2400" dirty="0">
                <a:latin typeface="Franklin Gothic"/>
                <a:ea typeface="Franklin Gothic"/>
                <a:cs typeface="Franklin Gothic"/>
                <a:sym typeface="Franklin Gothic"/>
              </a:rPr>
              <a:t>Johnson, </a:t>
            </a:r>
            <a:r>
              <a:rPr lang="en-US" sz="2400" dirty="0" smtClean="0">
                <a:latin typeface="Franklin Gothic"/>
                <a:ea typeface="Franklin Gothic"/>
                <a:cs typeface="Franklin Gothic"/>
                <a:sym typeface="Franklin Gothic"/>
              </a:rPr>
              <a:t>Marc </a:t>
            </a:r>
            <a:r>
              <a:rPr lang="en-US" sz="2400" dirty="0" err="1" smtClean="0">
                <a:latin typeface="Franklin Gothic"/>
                <a:ea typeface="Franklin Gothic"/>
                <a:cs typeface="Franklin Gothic"/>
                <a:sym typeface="Franklin Gothic"/>
              </a:rPr>
              <a:t>Petrusha</a:t>
            </a:r>
            <a:r>
              <a:rPr lang="en-US" sz="2400" dirty="0" smtClean="0">
                <a:latin typeface="Franklin Gothic"/>
                <a:ea typeface="Franklin Gothic"/>
                <a:cs typeface="Franklin Gothic"/>
                <a:sym typeface="Franklin Gothic"/>
              </a:rPr>
              <a:t>,</a:t>
            </a:r>
            <a:endParaRPr sz="2400" dirty="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latin typeface="Franklin Gothic"/>
                <a:ea typeface="Franklin Gothic"/>
                <a:cs typeface="Franklin Gothic"/>
                <a:sym typeface="Franklin Gothic"/>
              </a:rPr>
              <a:t>Cayleigh</a:t>
            </a:r>
            <a:r>
              <a:rPr lang="en-US" sz="2400" dirty="0" smtClean="0"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2400" dirty="0" err="1" smtClean="0">
                <a:latin typeface="Franklin Gothic"/>
                <a:ea typeface="Franklin Gothic"/>
                <a:cs typeface="Franklin Gothic"/>
                <a:sym typeface="Franklin Gothic"/>
              </a:rPr>
              <a:t>Deakins</a:t>
            </a:r>
            <a:r>
              <a:rPr lang="en-US" sz="2400" dirty="0" smtClean="0">
                <a:latin typeface="Franklin Gothic"/>
                <a:ea typeface="Franklin Gothic"/>
                <a:cs typeface="Franklin Gothic"/>
                <a:sym typeface="Franklin Gothic"/>
              </a:rPr>
              <a:t>, </a:t>
            </a:r>
            <a:r>
              <a:rPr lang="en-US" sz="2400" dirty="0" err="1">
                <a:latin typeface="Franklin Gothic"/>
                <a:ea typeface="Franklin Gothic"/>
                <a:cs typeface="Franklin Gothic"/>
                <a:sym typeface="Franklin Gothic"/>
              </a:rPr>
              <a:t>Migual</a:t>
            </a:r>
            <a:r>
              <a:rPr lang="en-US" sz="2400" dirty="0">
                <a:latin typeface="Franklin Gothic"/>
                <a:ea typeface="Franklin Gothic"/>
                <a:cs typeface="Franklin Gothic"/>
                <a:sym typeface="Franklin Gothic"/>
              </a:rPr>
              <a:t> Gonzalez</a:t>
            </a:r>
            <a:endParaRPr sz="2400" dirty="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5365220" y="2953983"/>
            <a:ext cx="60960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AP Physics: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Franklin Gothic"/>
                <a:ea typeface="Franklin Gothic"/>
                <a:cs typeface="Franklin Gothic"/>
                <a:sym typeface="Franklin Gothic"/>
              </a:rPr>
              <a:t>Jay </a:t>
            </a:r>
            <a:r>
              <a:rPr lang="en-US" sz="2400" dirty="0" err="1" smtClean="0">
                <a:latin typeface="Franklin Gothic"/>
                <a:ea typeface="Franklin Gothic"/>
                <a:cs typeface="Franklin Gothic"/>
                <a:sym typeface="Franklin Gothic"/>
              </a:rPr>
              <a:t>Kubida</a:t>
            </a:r>
            <a:endParaRPr sz="2400" dirty="0"/>
          </a:p>
        </p:txBody>
      </p:sp>
      <p:sp>
        <p:nvSpPr>
          <p:cNvPr id="280" name="Shape 280"/>
          <p:cNvSpPr/>
          <p:nvPr/>
        </p:nvSpPr>
        <p:spPr>
          <a:xfrm>
            <a:off x="5365220" y="4258339"/>
            <a:ext cx="60960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Physics 1: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Franklin Gothic"/>
                <a:ea typeface="Franklin Gothic"/>
                <a:cs typeface="Franklin Gothic"/>
                <a:sym typeface="Franklin Gothic"/>
              </a:rPr>
              <a:t>Tatiana Ayala-Gonzalez</a:t>
            </a:r>
            <a:endParaRPr sz="2400" dirty="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2" y="1801906"/>
            <a:ext cx="3905306" cy="3905306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442330" y="155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Ms. Deborah Hamilton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442330" y="1777210"/>
            <a:ext cx="6632621" cy="974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12" name="Shape 312"/>
          <p:cNvSpPr txBox="1"/>
          <p:nvPr/>
        </p:nvSpPr>
        <p:spPr>
          <a:xfrm>
            <a:off x="1644037" y="3203838"/>
            <a:ext cx="11207419" cy="14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Honors Geometry: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Amy Garcia, Alyssa Webb, Sara Duffy, &amp; Julie Powers</a:t>
            </a:r>
            <a:endParaRPr sz="32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13" name="Shape 313"/>
          <p:cNvSpPr txBox="1"/>
          <p:nvPr/>
        </p:nvSpPr>
        <p:spPr>
          <a:xfrm>
            <a:off x="960809" y="1674973"/>
            <a:ext cx="628693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AP Statistics: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Angela Ornelas &amp; </a:t>
            </a:r>
            <a:r>
              <a:rPr lang="en-US" sz="32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Skylnn</a:t>
            </a: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Lindback</a:t>
            </a:r>
            <a:endParaRPr sz="32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14" name="Shape 314"/>
          <p:cNvSpPr txBox="1"/>
          <p:nvPr/>
        </p:nvSpPr>
        <p:spPr>
          <a:xfrm>
            <a:off x="2769319" y="4738857"/>
            <a:ext cx="447842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Geometry: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Olivia Betancourt</a:t>
            </a:r>
            <a:endParaRPr sz="32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9" name="Picture 8" descr="Lezioni di matematica per bambini. Dall'aritmetica alla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91" y="446140"/>
            <a:ext cx="3182928" cy="29201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301195" y="5372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Ms. Hamilton (P.E.)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167425" y="2289385"/>
            <a:ext cx="6091707" cy="119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22" name="Shape 322"/>
          <p:cNvSpPr txBox="1"/>
          <p:nvPr/>
        </p:nvSpPr>
        <p:spPr>
          <a:xfrm>
            <a:off x="1195908" y="2508758"/>
            <a:ext cx="5586209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Students of the Quarter: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Rebecca Galvan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Edgar Gutierrez</a:t>
            </a:r>
            <a:endParaRPr sz="40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7" name="Picture 6" descr="Image result for snow white and the seven dwarfs transparen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615" y="1962220"/>
            <a:ext cx="3717051" cy="371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353291" y="1097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Mr. </a:t>
            </a:r>
            <a:r>
              <a:rPr lang="en-US" sz="7200" b="0" i="0" u="none" strike="noStrike" cap="none" dirty="0" err="1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Hane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0" y="5856708"/>
            <a:ext cx="4314424" cy="974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30" name="Shape 330"/>
          <p:cNvSpPr/>
          <p:nvPr/>
        </p:nvSpPr>
        <p:spPr>
          <a:xfrm>
            <a:off x="2570788" y="1435286"/>
            <a:ext cx="12618786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Outstanding </a:t>
            </a:r>
            <a:r>
              <a:rPr lang="en-US" sz="36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Students:</a:t>
            </a:r>
            <a:endParaRPr sz="3600" dirty="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chemeClr val="bg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2800" dirty="0" smtClean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3</a:t>
            </a:r>
            <a:r>
              <a:rPr lang="en-US" sz="2800" baseline="30000" dirty="0" smtClean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rd</a:t>
            </a:r>
            <a:r>
              <a:rPr lang="en-US" sz="2800" dirty="0" smtClean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</a:t>
            </a:r>
            <a:r>
              <a:rPr lang="en-US" sz="2800" dirty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– Reading: </a:t>
            </a:r>
            <a:r>
              <a:rPr lang="en-US" sz="2800" dirty="0" err="1">
                <a:latin typeface="Franklin Gothic"/>
                <a:ea typeface="Franklin Gothic"/>
                <a:cs typeface="Franklin Gothic"/>
                <a:sym typeface="Franklin Gothic"/>
              </a:rPr>
              <a:t>Teressa</a:t>
            </a:r>
            <a:r>
              <a:rPr lang="en-US" sz="2800" dirty="0"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2800" dirty="0" smtClean="0">
                <a:latin typeface="Franklin Gothic"/>
                <a:ea typeface="Franklin Gothic"/>
                <a:cs typeface="Franklin Gothic"/>
                <a:sym typeface="Franklin Gothic"/>
              </a:rPr>
              <a:t>Kent, Jordan </a:t>
            </a:r>
            <a:r>
              <a:rPr lang="en-US" sz="2800" dirty="0">
                <a:latin typeface="Franklin Gothic"/>
                <a:ea typeface="Franklin Gothic"/>
                <a:cs typeface="Franklin Gothic"/>
                <a:sym typeface="Franklin Gothic"/>
              </a:rPr>
              <a:t>Whitehead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4</a:t>
            </a:r>
            <a:r>
              <a:rPr lang="en-US" sz="2800" baseline="30000" dirty="0" smtClean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</a:t>
            </a:r>
            <a:r>
              <a:rPr lang="en-US" sz="2800" dirty="0" smtClean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</a:t>
            </a:r>
            <a:r>
              <a:rPr lang="en-US" sz="2800" dirty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– Reading: </a:t>
            </a:r>
            <a:r>
              <a:rPr lang="en-US" sz="2800" dirty="0" smtClean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Alejandro Camacho, Misty Owens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5</a:t>
            </a:r>
            <a:r>
              <a:rPr lang="en-US" sz="2800" baseline="30000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Period </a:t>
            </a:r>
            <a:r>
              <a:rPr lang="en-US" sz="2800" dirty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– Integrated </a:t>
            </a:r>
            <a:r>
              <a:rPr lang="en-US" sz="2800" dirty="0" smtClean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Science: Sky </a:t>
            </a:r>
            <a:r>
              <a:rPr lang="en-US" sz="2800" dirty="0" err="1" smtClean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Alwardt</a:t>
            </a:r>
            <a:r>
              <a:rPr lang="en-US" sz="2800" dirty="0" smtClean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Ryan </a:t>
            </a:r>
            <a:r>
              <a:rPr lang="en-US" sz="2800" dirty="0" err="1">
                <a:latin typeface="Franklin Gothic"/>
                <a:ea typeface="Franklin Gothic"/>
                <a:cs typeface="Franklin Gothic"/>
                <a:sym typeface="Franklin Gothic"/>
              </a:rPr>
              <a:t>G</a:t>
            </a:r>
            <a:r>
              <a:rPr lang="en-US" sz="2800" dirty="0" err="1" smtClean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uth</a:t>
            </a:r>
            <a:endParaRPr sz="2800" dirty="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6</a:t>
            </a:r>
            <a:r>
              <a:rPr lang="en-US" sz="2800" baseline="30000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Period </a:t>
            </a:r>
            <a:r>
              <a:rPr lang="en-US" sz="2800" dirty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– Integrated Science: </a:t>
            </a:r>
            <a:r>
              <a:rPr lang="en-US" sz="2800" dirty="0" smtClean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Cody </a:t>
            </a:r>
            <a:r>
              <a:rPr lang="en-US" sz="2800" dirty="0" err="1" smtClean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Arnette</a:t>
            </a:r>
            <a:r>
              <a:rPr lang="en-US" sz="2800" dirty="0" smtClean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Franklin Gothic"/>
                <a:ea typeface="Franklin Gothic"/>
                <a:cs typeface="Franklin Gothic"/>
                <a:sym typeface="Franklin Gothic"/>
              </a:rPr>
              <a:t>	</a:t>
            </a:r>
            <a:r>
              <a:rPr lang="en-US" sz="2800" dirty="0" smtClean="0">
                <a:latin typeface="Franklin Gothic"/>
                <a:ea typeface="Franklin Gothic"/>
                <a:cs typeface="Franklin Gothic"/>
                <a:sym typeface="Franklin Gothic"/>
              </a:rPr>
              <a:t>		</a:t>
            </a:r>
            <a:r>
              <a:rPr lang="en-US" sz="2800" dirty="0" smtClean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Kevin Guerrero, </a:t>
            </a:r>
            <a:r>
              <a:rPr lang="en-US" sz="2800" dirty="0" err="1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Leesa</a:t>
            </a:r>
            <a:r>
              <a:rPr lang="en-US" sz="2800" dirty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Ross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7</a:t>
            </a:r>
            <a:r>
              <a:rPr lang="en-US" sz="2800" baseline="30000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Period </a:t>
            </a:r>
            <a:r>
              <a:rPr lang="en-US" sz="2800" dirty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– World History: Lina </a:t>
            </a:r>
            <a:r>
              <a:rPr lang="en-US" sz="2800" dirty="0" err="1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Coole</a:t>
            </a:r>
            <a:r>
              <a:rPr lang="en-US" sz="2800" dirty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</a:t>
            </a:r>
            <a:r>
              <a:rPr lang="en-US" sz="2800" dirty="0" smtClean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Amber </a:t>
            </a:r>
            <a:r>
              <a:rPr lang="en-US" sz="2800" dirty="0" err="1" smtClean="0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Wigle</a:t>
            </a:r>
            <a:endParaRPr sz="2800" dirty="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6" name="Picture 6" descr="Image result for hercules transparen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1" y="1810416"/>
            <a:ext cx="2027959" cy="453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410460" y="163759"/>
            <a:ext cx="6797615" cy="1285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Mr. Hughes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336" name="Shape 336"/>
          <p:cNvSpPr txBox="1"/>
          <p:nvPr/>
        </p:nvSpPr>
        <p:spPr>
          <a:xfrm>
            <a:off x="2792264" y="1146917"/>
            <a:ext cx="88316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1: </a:t>
            </a: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Zachary Canton, </a:t>
            </a:r>
            <a:r>
              <a:rPr lang="en-US" sz="32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Sergio Trujillo-Perez</a:t>
            </a:r>
            <a:endParaRPr sz="32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37" name="Shape 337"/>
          <p:cNvSpPr txBox="1"/>
          <p:nvPr/>
        </p:nvSpPr>
        <p:spPr>
          <a:xfrm>
            <a:off x="0" y="2072220"/>
            <a:ext cx="4533367" cy="1145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38" name="Shape 338"/>
          <p:cNvSpPr/>
          <p:nvPr/>
        </p:nvSpPr>
        <p:spPr>
          <a:xfrm>
            <a:off x="2792264" y="2282732"/>
            <a:ext cx="88316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2: </a:t>
            </a: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Karla Gonzalez-Gomez, </a:t>
            </a:r>
            <a:r>
              <a:rPr lang="en-US" sz="32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Yaire</a:t>
            </a: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Mollineda</a:t>
            </a:r>
            <a:endParaRPr dirty="0"/>
          </a:p>
        </p:txBody>
      </p:sp>
      <p:sp>
        <p:nvSpPr>
          <p:cNvPr id="339" name="Shape 339"/>
          <p:cNvSpPr/>
          <p:nvPr/>
        </p:nvSpPr>
        <p:spPr>
          <a:xfrm>
            <a:off x="2792264" y="3418547"/>
            <a:ext cx="9716478" cy="61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4: </a:t>
            </a: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Susan Gutierrez, </a:t>
            </a:r>
            <a:r>
              <a:rPr lang="en-US" sz="32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Evelyse</a:t>
            </a: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Hernandez-</a:t>
            </a:r>
            <a:r>
              <a:rPr lang="en-US" sz="32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Infante</a:t>
            </a:r>
            <a:endParaRPr sz="32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40" name="Shape 340"/>
          <p:cNvSpPr/>
          <p:nvPr/>
        </p:nvSpPr>
        <p:spPr>
          <a:xfrm>
            <a:off x="2792264" y="4464916"/>
            <a:ext cx="9584592" cy="61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6: </a:t>
            </a: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Skylar Poisson-</a:t>
            </a:r>
            <a:r>
              <a:rPr lang="en-US" sz="32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Zettwoch</a:t>
            </a: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Keely Flanagan</a:t>
            </a:r>
            <a:endParaRPr sz="32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41" name="Shape 341"/>
          <p:cNvSpPr txBox="1"/>
          <p:nvPr/>
        </p:nvSpPr>
        <p:spPr>
          <a:xfrm>
            <a:off x="2792264" y="5479609"/>
            <a:ext cx="8835345" cy="61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7: </a:t>
            </a: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Angel Martin Santos, Zechariah Rock</a:t>
            </a:r>
            <a:endParaRPr sz="32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9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r="15292"/>
          <a:stretch/>
        </p:blipFill>
        <p:spPr bwMode="auto">
          <a:xfrm>
            <a:off x="398205" y="1783440"/>
            <a:ext cx="1995854" cy="28679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title"/>
          </p:nvPr>
        </p:nvSpPr>
        <p:spPr>
          <a:xfrm>
            <a:off x="234348" y="396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Ms. Joy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357" name="Shape 357"/>
          <p:cNvSpPr txBox="1"/>
          <p:nvPr/>
        </p:nvSpPr>
        <p:spPr>
          <a:xfrm>
            <a:off x="0" y="1871658"/>
            <a:ext cx="4533367" cy="1145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1611076" y="1234957"/>
            <a:ext cx="7490427" cy="5051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Students of the Quarter: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Albert </a:t>
            </a:r>
            <a:r>
              <a:rPr lang="en-US" sz="36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Rodas</a:t>
            </a:r>
            <a:endParaRPr lang="en-US" sz="36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dk1"/>
                </a:solidFill>
                <a:latin typeface="Franklin Gothic"/>
                <a:sym typeface="Franklin Gothic"/>
              </a:rPr>
              <a:t>Rosa </a:t>
            </a:r>
            <a:r>
              <a:rPr lang="en-US" sz="3600" dirty="0" err="1" smtClean="0">
                <a:solidFill>
                  <a:schemeClr val="dk1"/>
                </a:solidFill>
                <a:latin typeface="Franklin Gothic"/>
                <a:sym typeface="Franklin Gothic"/>
              </a:rPr>
              <a:t>Rodas</a:t>
            </a:r>
            <a:r>
              <a:rPr lang="en-US" sz="3600" dirty="0" smtClean="0">
                <a:solidFill>
                  <a:schemeClr val="dk1"/>
                </a:solidFill>
                <a:latin typeface="Franklin Gothic"/>
                <a:sym typeface="Franklin Gothic"/>
              </a:rPr>
              <a:t>-Gallardo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dk1"/>
                </a:solidFill>
                <a:latin typeface="Franklin Gothic"/>
                <a:sym typeface="Franklin Gothic"/>
              </a:rPr>
              <a:t>Lorenzo Scott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dk1"/>
                </a:solidFill>
                <a:latin typeface="Franklin Gothic"/>
                <a:sym typeface="Franklin Gothic"/>
              </a:rPr>
              <a:t>Jonah </a:t>
            </a:r>
            <a:r>
              <a:rPr lang="en-US" sz="3600" dirty="0" err="1" smtClean="0">
                <a:solidFill>
                  <a:schemeClr val="dk1"/>
                </a:solidFill>
                <a:latin typeface="Franklin Gothic"/>
                <a:sym typeface="Franklin Gothic"/>
              </a:rPr>
              <a:t>Schafstall</a:t>
            </a:r>
            <a:endParaRPr lang="en-US" sz="3600" dirty="0" smtClean="0">
              <a:solidFill>
                <a:schemeClr val="dk1"/>
              </a:solidFill>
              <a:latin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dk1"/>
                </a:solidFill>
                <a:latin typeface="Franklin Gothic"/>
                <a:sym typeface="Franklin Gothic"/>
              </a:rPr>
              <a:t>Luis Olivia	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 smtClean="0">
                <a:solidFill>
                  <a:schemeClr val="dk1"/>
                </a:solidFill>
                <a:latin typeface="Franklin Gothic"/>
                <a:sym typeface="Franklin Gothic"/>
              </a:rPr>
              <a:t>Kanvis</a:t>
            </a:r>
            <a:r>
              <a:rPr lang="en-US" sz="3600" dirty="0" smtClean="0">
                <a:solidFill>
                  <a:schemeClr val="dk1"/>
                </a:solidFill>
                <a:latin typeface="Franklin Gothic"/>
                <a:sym typeface="Franklin Gothic"/>
              </a:rPr>
              <a:t> Frails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dk1"/>
                </a:solidFill>
                <a:latin typeface="Franklin Gothic"/>
                <a:sym typeface="Franklin Gothic"/>
              </a:rPr>
              <a:t>Javier Diaz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dk1"/>
                </a:solidFill>
                <a:latin typeface="Franklin Gothic"/>
                <a:sym typeface="Franklin Gothic"/>
              </a:rPr>
              <a:t>Julien </a:t>
            </a:r>
            <a:r>
              <a:rPr lang="en-US" sz="3600" dirty="0" err="1" smtClean="0">
                <a:solidFill>
                  <a:schemeClr val="dk1"/>
                </a:solidFill>
                <a:latin typeface="Franklin Gothic"/>
                <a:sym typeface="Franklin Gothic"/>
              </a:rPr>
              <a:t>Baidet</a:t>
            </a:r>
            <a:endParaRPr lang="en-US" sz="3600" dirty="0" smtClean="0">
              <a:solidFill>
                <a:schemeClr val="dk1"/>
              </a:solidFill>
              <a:latin typeface="Franklin Gothic"/>
              <a:sym typeface="Franklin Gothic"/>
            </a:endParaRPr>
          </a:p>
        </p:txBody>
      </p:sp>
      <p:pic>
        <p:nvPicPr>
          <p:cNvPr id="1026" name="Picture 2" descr="Image result for lilo and stitch transparen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2286000"/>
            <a:ext cx="4114717" cy="419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167425" y="2289385"/>
            <a:ext cx="6091707" cy="119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66" name="Shape 366"/>
          <p:cNvSpPr txBox="1"/>
          <p:nvPr/>
        </p:nvSpPr>
        <p:spPr>
          <a:xfrm>
            <a:off x="2978769" y="3662877"/>
            <a:ext cx="8242479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Great Geographers: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Franklin Gothic"/>
                <a:sym typeface="Franklin Gothic"/>
              </a:rPr>
              <a:t>Brent Johnson, Daniel Pease, Andrea Galvin,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Franklin Gothic"/>
                <a:sym typeface="Franklin Gothic"/>
              </a:rPr>
              <a:t>James Warrington Hernandez, Ashley </a:t>
            </a:r>
            <a:r>
              <a:rPr lang="en-US" sz="2800" dirty="0" err="1" smtClean="0">
                <a:solidFill>
                  <a:schemeClr val="tx1"/>
                </a:solidFill>
                <a:latin typeface="Franklin Gothic"/>
                <a:sym typeface="Franklin Gothic"/>
              </a:rPr>
              <a:t>Hilson</a:t>
            </a:r>
            <a:r>
              <a:rPr lang="en-US" sz="2800" dirty="0" smtClean="0">
                <a:solidFill>
                  <a:schemeClr val="tx1"/>
                </a:solidFill>
                <a:latin typeface="Franklin Gothic"/>
                <a:sym typeface="Franklin Gothic"/>
              </a:rPr>
              <a:t>,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Franklin Gothic"/>
                <a:sym typeface="Franklin Gothic"/>
              </a:rPr>
              <a:t>Thomas </a:t>
            </a:r>
            <a:r>
              <a:rPr lang="en-US" sz="2800" dirty="0" err="1" smtClean="0">
                <a:solidFill>
                  <a:schemeClr val="tx1"/>
                </a:solidFill>
                <a:latin typeface="Franklin Gothic"/>
                <a:sym typeface="Franklin Gothic"/>
              </a:rPr>
              <a:t>Gahagen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154546" y="1630090"/>
            <a:ext cx="5947316" cy="185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Economic Enthusiasts: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Anna Wilson, AJ </a:t>
            </a:r>
            <a:r>
              <a:rPr lang="en-US" sz="2800" dirty="0" err="1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Leffler</a:t>
            </a:r>
            <a:r>
              <a:rPr lang="en-US" sz="28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Brittney Beyer, Zach Schrader-Grace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2052" name="Picture 4" descr="Image result for anna and elsa transparen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0668" y="2020283"/>
            <a:ext cx="4364182" cy="450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5" y="4981943"/>
            <a:ext cx="2639496" cy="14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sven and kristoff transparent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41" y="118872"/>
            <a:ext cx="3902698" cy="346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924" y="23424"/>
            <a:ext cx="12276769" cy="2155255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846188" y="342189"/>
            <a:ext cx="56638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Ms. Kelley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846188" y="2520531"/>
            <a:ext cx="4533367" cy="15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743157" y="4675437"/>
            <a:ext cx="4533367" cy="15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75" name="Shape 375"/>
          <p:cNvSpPr txBox="1"/>
          <p:nvPr/>
        </p:nvSpPr>
        <p:spPr>
          <a:xfrm>
            <a:off x="3957662" y="2520529"/>
            <a:ext cx="4533367" cy="15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76" name="Shape 376"/>
          <p:cNvSpPr txBox="1"/>
          <p:nvPr/>
        </p:nvSpPr>
        <p:spPr>
          <a:xfrm>
            <a:off x="3957661" y="4709259"/>
            <a:ext cx="4533367" cy="15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78" name="Shape 378"/>
          <p:cNvSpPr/>
          <p:nvPr/>
        </p:nvSpPr>
        <p:spPr>
          <a:xfrm>
            <a:off x="177924" y="1355307"/>
            <a:ext cx="11867538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Drawing </a:t>
            </a:r>
            <a:r>
              <a:rPr lang="en-US" sz="72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</a:t>
            </a:r>
            <a:endParaRPr sz="7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Braden Mathews </a:t>
            </a:r>
            <a:endParaRPr sz="60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Sofie</a:t>
            </a:r>
            <a:r>
              <a:rPr lang="en-US" sz="60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60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Kubida</a:t>
            </a:r>
            <a:r>
              <a:rPr lang="en-US" sz="60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sz="6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615"/>
            <a:ext cx="4059382" cy="2281550"/>
          </a:xfrm>
          <a:prstGeom prst="rect">
            <a:avLst/>
          </a:prstGeom>
        </p:spPr>
      </p:pic>
      <p:pic>
        <p:nvPicPr>
          <p:cNvPr id="1026" name="Picture 2" descr="Image result for flynn rider transparent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028" y="4148330"/>
            <a:ext cx="3554434" cy="271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title"/>
          </p:nvPr>
        </p:nvSpPr>
        <p:spPr>
          <a:xfrm>
            <a:off x="167425" y="16845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Mr. </a:t>
            </a:r>
            <a:r>
              <a:rPr lang="en-US" sz="7200" b="0" i="0" u="none" strike="noStrike" cap="none" dirty="0" err="1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Kirkley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167425" y="2289385"/>
            <a:ext cx="6091707" cy="119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86" name="Shape 386"/>
          <p:cNvSpPr txBox="1"/>
          <p:nvPr/>
        </p:nvSpPr>
        <p:spPr>
          <a:xfrm>
            <a:off x="3034582" y="3243830"/>
            <a:ext cx="8242479" cy="1904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lt1"/>
                </a:solidFill>
                <a:latin typeface="Franklin Gothic"/>
                <a:sym typeface="Franklin Gothic"/>
              </a:rPr>
              <a:t>AP English Literature and Composition: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tx1"/>
                </a:solidFill>
                <a:latin typeface="Franklin Gothic"/>
                <a:sym typeface="Franklin Gothic"/>
              </a:rPr>
              <a:t>Julia Prieto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tx1"/>
                </a:solidFill>
                <a:latin typeface="Franklin Gothic"/>
                <a:sym typeface="Franklin Gothic"/>
              </a:rPr>
              <a:t>Kendra Powers</a:t>
            </a:r>
            <a:endParaRPr sz="16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87" name="Shape 387"/>
          <p:cNvSpPr txBox="1"/>
          <p:nvPr/>
        </p:nvSpPr>
        <p:spPr>
          <a:xfrm>
            <a:off x="5047853" y="1462123"/>
            <a:ext cx="3799245" cy="1781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Honors English 1: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Vanessa Perez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Julie Powers</a:t>
            </a:r>
            <a:endParaRPr sz="3200" dirty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7" name="Picture 8" descr="Image result for winnie the pooh transparen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84" y="3862751"/>
            <a:ext cx="2717894" cy="274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>
            <a:spLocks noGrp="1"/>
          </p:cNvSpPr>
          <p:nvPr>
            <p:ph type="title"/>
          </p:nvPr>
        </p:nvSpPr>
        <p:spPr>
          <a:xfrm>
            <a:off x="615100" y="2189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</a:t>
            </a:r>
            <a:r>
              <a:rPr lang="en-US" sz="7200" dirty="0" smtClean="0">
                <a:latin typeface="Waltograph" panose="03080602000000000000" pitchFamily="66" charset="0"/>
              </a:rPr>
              <a:t>. Knudsen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167425" y="2289385"/>
            <a:ext cx="6091707" cy="119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94" name="Shape 394"/>
          <p:cNvSpPr txBox="1"/>
          <p:nvPr/>
        </p:nvSpPr>
        <p:spPr>
          <a:xfrm>
            <a:off x="1203503" y="2289385"/>
            <a:ext cx="5586209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Students of the Quarter: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Jason Castillo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Maggie Duckworth</a:t>
            </a:r>
            <a:endParaRPr sz="40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2" name="Picture 1" descr="El devenir de la ciencia: El pato &lt;strong&gt;Donald&lt;/strong&gt; en el mundo de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180" y="738553"/>
            <a:ext cx="3363492" cy="475737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0628" y="0"/>
            <a:ext cx="10091954" cy="6698609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tx1"/>
                </a:solidFill>
                <a:latin typeface="Waltograph" panose="03080602000000000000" pitchFamily="66" charset="0"/>
              </a:rPr>
              <a:t>Congratulations Academic Challenge District Champs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/>
                </a:solidFill>
                <a:latin typeface="Waltograph" panose="03080602000000000000" pitchFamily="66" charset="0"/>
              </a:rPr>
              <a:t>Good luck at </a:t>
            </a:r>
            <a:r>
              <a:rPr lang="en-US" sz="4400" dirty="0" smtClean="0">
                <a:solidFill>
                  <a:schemeClr val="tx1"/>
                </a:solidFill>
                <a:latin typeface="Waltograph" panose="03080602000000000000" pitchFamily="66" charset="0"/>
              </a:rPr>
              <a:t>States this </a:t>
            </a:r>
            <a:r>
              <a:rPr lang="en-US" sz="4400" dirty="0">
                <a:solidFill>
                  <a:schemeClr val="tx1"/>
                </a:solidFill>
                <a:latin typeface="Waltograph" panose="03080602000000000000" pitchFamily="66" charset="0"/>
              </a:rPr>
              <a:t>week</a:t>
            </a:r>
            <a:r>
              <a:rPr lang="en-US" sz="4400" dirty="0" smtClean="0">
                <a:solidFill>
                  <a:schemeClr val="tx1"/>
                </a:solidFill>
                <a:latin typeface="Waltograph" panose="03080602000000000000" pitchFamily="66" charset="0"/>
              </a:rPr>
              <a:t>!</a:t>
            </a:r>
            <a:endParaRPr lang="en-US" dirty="0">
              <a:solidFill>
                <a:schemeClr val="tx1"/>
              </a:solidFill>
              <a:latin typeface="Waltograph" panose="03080602000000000000" pitchFamily="66" charset="0"/>
            </a:endParaRPr>
          </a:p>
          <a:p>
            <a:pPr marL="0" indent="0">
              <a:buNone/>
            </a:pPr>
            <a:r>
              <a:rPr lang="en-US" dirty="0" smtClean="0">
                <a:latin typeface="Waltograph" panose="03080602000000000000" pitchFamily="66" charset="0"/>
              </a:rPr>
              <a:t>Tyler Arnold</a:t>
            </a:r>
          </a:p>
          <a:p>
            <a:pPr marL="0" indent="0">
              <a:buNone/>
            </a:pPr>
            <a:r>
              <a:rPr lang="en-US" dirty="0">
                <a:latin typeface="Waltograph" panose="03080602000000000000" pitchFamily="66" charset="0"/>
              </a:rPr>
              <a:t>Sofia </a:t>
            </a:r>
            <a:r>
              <a:rPr lang="en-US" dirty="0" smtClean="0">
                <a:latin typeface="Waltograph" panose="03080602000000000000" pitchFamily="66" charset="0"/>
              </a:rPr>
              <a:t>Garcia</a:t>
            </a:r>
          </a:p>
          <a:p>
            <a:pPr marL="0" indent="0">
              <a:buNone/>
            </a:pPr>
            <a:r>
              <a:rPr lang="en-US" dirty="0">
                <a:latin typeface="Waltograph" panose="03080602000000000000" pitchFamily="66" charset="0"/>
              </a:rPr>
              <a:t>Halley </a:t>
            </a:r>
            <a:r>
              <a:rPr lang="en-US" dirty="0" smtClean="0">
                <a:latin typeface="Waltograph" panose="03080602000000000000" pitchFamily="66" charset="0"/>
              </a:rPr>
              <a:t>Lane</a:t>
            </a:r>
            <a:endParaRPr lang="en-US" dirty="0">
              <a:latin typeface="Waltograph" panose="03080602000000000000" pitchFamily="66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Waltograph" panose="03080602000000000000" pitchFamily="66" charset="0"/>
              </a:rPr>
              <a:t>Jakob</a:t>
            </a:r>
            <a:r>
              <a:rPr lang="en-US" dirty="0" smtClean="0">
                <a:latin typeface="Waltograph" panose="03080602000000000000" pitchFamily="66" charset="0"/>
              </a:rPr>
              <a:t> </a:t>
            </a:r>
            <a:r>
              <a:rPr lang="en-US" dirty="0">
                <a:latin typeface="Waltograph" panose="03080602000000000000" pitchFamily="66" charset="0"/>
              </a:rPr>
              <a:t>Pooley</a:t>
            </a:r>
          </a:p>
          <a:p>
            <a:pPr marL="0" indent="0">
              <a:buNone/>
            </a:pPr>
            <a:r>
              <a:rPr lang="en-US" dirty="0" smtClean="0">
                <a:latin typeface="Waltograph" panose="03080602000000000000" pitchFamily="66" charset="0"/>
              </a:rPr>
              <a:t>Tommy </a:t>
            </a:r>
            <a:r>
              <a:rPr lang="en-US" dirty="0" err="1" smtClean="0">
                <a:latin typeface="Waltograph" panose="03080602000000000000" pitchFamily="66" charset="0"/>
              </a:rPr>
              <a:t>Rodberg</a:t>
            </a:r>
            <a:endParaRPr lang="en-US" dirty="0" smtClean="0">
              <a:latin typeface="Waltograph" panose="03080602000000000000" pitchFamily="66" charset="0"/>
            </a:endParaRPr>
          </a:p>
          <a:p>
            <a:pPr marL="0" indent="0">
              <a:buNone/>
            </a:pPr>
            <a:r>
              <a:rPr lang="en-US" dirty="0" err="1">
                <a:latin typeface="Waltograph" panose="03080602000000000000" pitchFamily="66" charset="0"/>
              </a:rPr>
              <a:t>Aelish</a:t>
            </a:r>
            <a:r>
              <a:rPr lang="en-US" dirty="0">
                <a:latin typeface="Waltograph" panose="03080602000000000000" pitchFamily="66" charset="0"/>
              </a:rPr>
              <a:t> </a:t>
            </a:r>
            <a:r>
              <a:rPr lang="en-US" dirty="0" smtClean="0">
                <a:latin typeface="Waltograph" panose="03080602000000000000" pitchFamily="66" charset="0"/>
              </a:rPr>
              <a:t>Young</a:t>
            </a:r>
          </a:p>
          <a:p>
            <a:pPr marL="0" indent="0">
              <a:buNone/>
            </a:pPr>
            <a:r>
              <a:rPr lang="en-US" dirty="0" smtClean="0">
                <a:latin typeface="Waltograph" panose="03080602000000000000" pitchFamily="66" charset="0"/>
              </a:rPr>
              <a:t>Coach Chris Harris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Waltograph" panose="03080602000000000000" pitchFamily="66" charset="0"/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tx1"/>
              </a:solidFill>
              <a:latin typeface="Waltograph" panose="03080602000000000000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41" y="1944317"/>
            <a:ext cx="5950190" cy="41651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71907692"/>
      </p:ext>
    </p:extLst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494226" y="5575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Ms. </a:t>
            </a:r>
            <a:r>
              <a:rPr lang="en-US" sz="7200" b="0" i="0" u="none" strike="noStrike" cap="none" dirty="0" err="1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Ledoux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400" name="Shape 400"/>
          <p:cNvSpPr txBox="1"/>
          <p:nvPr/>
        </p:nvSpPr>
        <p:spPr>
          <a:xfrm>
            <a:off x="4738576" y="3351406"/>
            <a:ext cx="8791574" cy="302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Biology </a:t>
            </a:r>
            <a:r>
              <a:rPr lang="en-US" sz="48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Honors: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</a:t>
            </a:r>
            <a:r>
              <a:rPr lang="en-US" sz="48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Matthew Darrow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</a:t>
            </a:r>
            <a:r>
              <a:rPr lang="en-US" sz="48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Ali Woltanski</a:t>
            </a:r>
            <a:endParaRPr sz="3200" dirty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01" name="Shape 401"/>
          <p:cNvSpPr txBox="1"/>
          <p:nvPr/>
        </p:nvSpPr>
        <p:spPr>
          <a:xfrm>
            <a:off x="997577" y="1703214"/>
            <a:ext cx="6632621" cy="974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02" name="Shape 402"/>
          <p:cNvSpPr/>
          <p:nvPr/>
        </p:nvSpPr>
        <p:spPr>
          <a:xfrm>
            <a:off x="2638595" y="1450337"/>
            <a:ext cx="897802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APES: </a:t>
            </a:r>
            <a:r>
              <a:rPr lang="en-US" sz="4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Stephen Franks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</a:t>
            </a:r>
            <a:r>
              <a:rPr lang="en-US" sz="4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Lily Costa</a:t>
            </a:r>
            <a:endParaRPr sz="4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3" name="Picture 2" descr="&lt;strong&gt;Mickey&lt;/strong&gt; &lt;strong&gt;Mouse&lt;/strong&gt; 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9" y="2931072"/>
            <a:ext cx="4028512" cy="367665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title"/>
          </p:nvPr>
        </p:nvSpPr>
        <p:spPr>
          <a:xfrm>
            <a:off x="838200" y="2649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Ms. Lozano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1119950" y="1535875"/>
            <a:ext cx="10233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8000"/>
              <a:buFont typeface="Arial"/>
              <a:buNone/>
            </a:pPr>
            <a:r>
              <a:rPr lang="en-US" sz="8000" b="0" i="0" u="none" strike="noStrike" cap="none" dirty="0" smtClean="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Interns </a:t>
            </a:r>
            <a:r>
              <a:rPr lang="en-US" sz="8000" b="0" i="0" u="none" strike="noStrike" cap="none" dirty="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of the </a:t>
            </a:r>
            <a:r>
              <a:rPr lang="en-US" sz="8000" b="0" i="0" u="none" strike="noStrike" cap="none" dirty="0" smtClean="0">
                <a:solidFill>
                  <a:srgbClr val="EDEDED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Quarter:</a:t>
            </a:r>
            <a:endParaRPr lang="en-US" sz="4000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8000"/>
              <a:buFont typeface="Arial"/>
              <a:buNone/>
            </a:pPr>
            <a:endParaRPr lang="en-US" sz="4000" dirty="0" smtClean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8000"/>
              <a:buFont typeface="Arial"/>
              <a:buNone/>
            </a:pPr>
            <a:r>
              <a:rPr lang="en-US" sz="5400" dirty="0" smtClean="0">
                <a:solidFill>
                  <a:schemeClr val="tx1"/>
                </a:solidFill>
              </a:rPr>
              <a:t>Albert </a:t>
            </a:r>
            <a:r>
              <a:rPr lang="en-US" sz="5400" dirty="0" err="1" smtClean="0">
                <a:solidFill>
                  <a:schemeClr val="tx1"/>
                </a:solidFill>
              </a:rPr>
              <a:t>Rodas</a:t>
            </a:r>
            <a:endParaRPr lang="en-US" sz="5400" dirty="0" smtClean="0">
              <a:solidFill>
                <a:schemeClr val="tx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8000"/>
              <a:buFont typeface="Arial"/>
              <a:buNone/>
            </a:pPr>
            <a:r>
              <a:rPr lang="en-US" sz="5400" dirty="0" smtClean="0">
                <a:solidFill>
                  <a:schemeClr val="tx1"/>
                </a:solidFill>
              </a:rPr>
              <a:t>Jesus Perez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8000"/>
              <a:buFont typeface="Arial"/>
              <a:buNone/>
            </a:pPr>
            <a:r>
              <a:rPr lang="en-US" sz="5400" dirty="0" smtClean="0">
                <a:solidFill>
                  <a:schemeClr val="tx1"/>
                </a:solidFill>
              </a:rPr>
              <a:t>Alexis Rainwater</a:t>
            </a:r>
            <a:endParaRPr sz="5400" dirty="0">
              <a:solidFill>
                <a:schemeClr val="tx1"/>
              </a:solidFill>
            </a:endParaRPr>
          </a:p>
        </p:txBody>
      </p:sp>
      <p:pic>
        <p:nvPicPr>
          <p:cNvPr id="4" name="Picture 3" descr="Mickey &lt;strong&gt;Mouse&lt;/strong&gt; 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50" y="3426471"/>
            <a:ext cx="2153990" cy="2460604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/>
          <p:nvPr/>
        </p:nvSpPr>
        <p:spPr>
          <a:xfrm>
            <a:off x="1540078" y="1752599"/>
            <a:ext cx="7566754" cy="413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Students of the Quarter</a:t>
            </a:r>
            <a:r>
              <a:rPr lang="en-US" sz="40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>
              <a:latin typeface="Franklin Gothic" panose="020B060402020202020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Franklin Gothic" panose="020B0604020202020204" charset="0"/>
              </a:rPr>
              <a:t>2</a:t>
            </a:r>
            <a:r>
              <a:rPr lang="en-US" sz="3200" b="1" baseline="30000" dirty="0">
                <a:solidFill>
                  <a:schemeClr val="bg1"/>
                </a:solidFill>
                <a:latin typeface="Franklin Gothic" panose="020B0604020202020204" charset="0"/>
              </a:rPr>
              <a:t>nd</a:t>
            </a:r>
            <a:r>
              <a:rPr lang="en-US" sz="3200" b="1" dirty="0">
                <a:solidFill>
                  <a:schemeClr val="bg1"/>
                </a:solidFill>
                <a:latin typeface="Franklin Gothic" panose="020B0604020202020204" charset="0"/>
              </a:rPr>
              <a:t> Hour </a:t>
            </a:r>
            <a:r>
              <a:rPr lang="en-US" sz="3200" b="1" dirty="0" smtClean="0">
                <a:solidFill>
                  <a:schemeClr val="bg1"/>
                </a:solidFill>
                <a:latin typeface="Franklin Gothic" panose="020B0604020202020204" charset="0"/>
              </a:rPr>
              <a:t>  </a:t>
            </a:r>
            <a:r>
              <a:rPr lang="en-US" sz="3200" b="1" dirty="0" smtClean="0">
                <a:latin typeface="Franklin Gothic" panose="020B0604020202020204" charset="0"/>
              </a:rPr>
              <a:t>Imani </a:t>
            </a:r>
            <a:r>
              <a:rPr lang="en-US" sz="3200" b="1" dirty="0">
                <a:latin typeface="Franklin Gothic" panose="020B0604020202020204" charset="0"/>
              </a:rPr>
              <a:t>Murphy</a:t>
            </a:r>
            <a:endParaRPr lang="en-US" sz="8000" dirty="0">
              <a:latin typeface="Franklin Gothic" panose="020B060402020202020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Franklin Gothic" panose="020B0604020202020204" charset="0"/>
              </a:rPr>
              <a:t>3</a:t>
            </a:r>
            <a:r>
              <a:rPr lang="en-US" sz="3200" b="1" baseline="30000" dirty="0">
                <a:solidFill>
                  <a:schemeClr val="bg1"/>
                </a:solidFill>
                <a:latin typeface="Franklin Gothic" panose="020B0604020202020204" charset="0"/>
              </a:rPr>
              <a:t>rd</a:t>
            </a:r>
            <a:r>
              <a:rPr lang="en-US" sz="3200" b="1" dirty="0">
                <a:solidFill>
                  <a:schemeClr val="bg1"/>
                </a:solidFill>
                <a:latin typeface="Franklin Gothic" panose="020B0604020202020204" charset="0"/>
              </a:rPr>
              <a:t> Hour </a:t>
            </a:r>
            <a:r>
              <a:rPr lang="en-US" sz="3200" b="1" dirty="0">
                <a:latin typeface="Franklin Gothic" panose="020B0604020202020204" charset="0"/>
              </a:rPr>
              <a:t> </a:t>
            </a:r>
            <a:r>
              <a:rPr lang="en-US" sz="3200" b="1" dirty="0" smtClean="0">
                <a:latin typeface="Franklin Gothic" panose="020B0604020202020204" charset="0"/>
              </a:rPr>
              <a:t>  Alyssa </a:t>
            </a:r>
            <a:r>
              <a:rPr lang="en-US" sz="3200" b="1" dirty="0">
                <a:latin typeface="Franklin Gothic" panose="020B0604020202020204" charset="0"/>
              </a:rPr>
              <a:t>Webb</a:t>
            </a:r>
            <a:endParaRPr lang="en-US" sz="8000" dirty="0">
              <a:latin typeface="Franklin Gothic" panose="020B060402020202020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Franklin Gothic" panose="020B0604020202020204" charset="0"/>
              </a:rPr>
              <a:t>4</a:t>
            </a:r>
            <a:r>
              <a:rPr lang="en-US" sz="3200" b="1" baseline="30000" dirty="0">
                <a:solidFill>
                  <a:schemeClr val="bg1"/>
                </a:solidFill>
                <a:latin typeface="Franklin Gothic" panose="020B0604020202020204" charset="0"/>
              </a:rPr>
              <a:t>th</a:t>
            </a:r>
            <a:r>
              <a:rPr lang="en-US" sz="3200" b="1" dirty="0">
                <a:solidFill>
                  <a:schemeClr val="bg1"/>
                </a:solidFill>
                <a:latin typeface="Franklin Gothic" panose="020B0604020202020204" charset="0"/>
              </a:rPr>
              <a:t> Hour </a:t>
            </a:r>
            <a:r>
              <a:rPr lang="en-US" sz="3200" b="1" dirty="0">
                <a:latin typeface="Franklin Gothic" panose="020B0604020202020204" charset="0"/>
              </a:rPr>
              <a:t> </a:t>
            </a:r>
            <a:r>
              <a:rPr lang="en-US" sz="3200" b="1" dirty="0" smtClean="0">
                <a:latin typeface="Franklin Gothic" panose="020B0604020202020204" charset="0"/>
              </a:rPr>
              <a:t>  Haley </a:t>
            </a:r>
            <a:r>
              <a:rPr lang="en-US" sz="3200" b="1" dirty="0">
                <a:latin typeface="Franklin Gothic" panose="020B0604020202020204" charset="0"/>
              </a:rPr>
              <a:t>Pacyna</a:t>
            </a:r>
            <a:endParaRPr lang="en-US" sz="8000" dirty="0">
              <a:latin typeface="Franklin Gothic" panose="020B060402020202020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Franklin Gothic" panose="020B0604020202020204" charset="0"/>
              </a:rPr>
              <a:t>6</a:t>
            </a:r>
            <a:r>
              <a:rPr lang="en-US" sz="3200" b="1" baseline="30000" dirty="0">
                <a:solidFill>
                  <a:schemeClr val="bg1"/>
                </a:solidFill>
                <a:latin typeface="Franklin Gothic" panose="020B0604020202020204" charset="0"/>
              </a:rPr>
              <a:t>th</a:t>
            </a:r>
            <a:r>
              <a:rPr lang="en-US" sz="3200" b="1" dirty="0">
                <a:solidFill>
                  <a:schemeClr val="bg1"/>
                </a:solidFill>
                <a:latin typeface="Franklin Gothic" panose="020B0604020202020204" charset="0"/>
              </a:rPr>
              <a:t> Hour </a:t>
            </a:r>
            <a:r>
              <a:rPr lang="en-US" sz="3200" b="1" dirty="0">
                <a:latin typeface="Franklin Gothic" panose="020B0604020202020204" charset="0"/>
              </a:rPr>
              <a:t> </a:t>
            </a:r>
            <a:r>
              <a:rPr lang="en-US" sz="3200" b="1" dirty="0" smtClean="0">
                <a:latin typeface="Franklin Gothic" panose="020B0604020202020204" charset="0"/>
              </a:rPr>
              <a:t>  </a:t>
            </a:r>
            <a:r>
              <a:rPr lang="en-US" sz="3200" b="1" dirty="0" err="1" smtClean="0">
                <a:latin typeface="Franklin Gothic" panose="020B0604020202020204" charset="0"/>
              </a:rPr>
              <a:t>Taylore</a:t>
            </a:r>
            <a:r>
              <a:rPr lang="en-US" sz="3200" b="1" dirty="0" smtClean="0">
                <a:latin typeface="Franklin Gothic" panose="020B0604020202020204" charset="0"/>
              </a:rPr>
              <a:t> </a:t>
            </a:r>
            <a:r>
              <a:rPr lang="en-US" sz="3200" b="1" dirty="0">
                <a:latin typeface="Franklin Gothic" panose="020B0604020202020204" charset="0"/>
              </a:rPr>
              <a:t>Kent</a:t>
            </a:r>
            <a:endParaRPr lang="en-US" sz="8000" dirty="0">
              <a:latin typeface="Franklin Gothic" panose="020B060402020202020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Franklin Gothic" panose="020B0604020202020204" charset="0"/>
              </a:rPr>
              <a:t>7</a:t>
            </a:r>
            <a:r>
              <a:rPr lang="en-US" sz="3200" b="1" baseline="30000" dirty="0">
                <a:solidFill>
                  <a:schemeClr val="bg1"/>
                </a:solidFill>
                <a:latin typeface="Franklin Gothic" panose="020B0604020202020204" charset="0"/>
              </a:rPr>
              <a:t>th</a:t>
            </a:r>
            <a:r>
              <a:rPr lang="en-US" sz="3200" b="1" dirty="0">
                <a:solidFill>
                  <a:schemeClr val="bg1"/>
                </a:solidFill>
                <a:latin typeface="Franklin Gothic" panose="020B0604020202020204" charset="0"/>
              </a:rPr>
              <a:t> Hour </a:t>
            </a:r>
            <a:r>
              <a:rPr lang="en-US" sz="3200" b="1" dirty="0">
                <a:latin typeface="Franklin Gothic" panose="020B0604020202020204" charset="0"/>
              </a:rPr>
              <a:t> </a:t>
            </a:r>
            <a:r>
              <a:rPr lang="en-US" sz="3200" b="1" dirty="0" smtClean="0">
                <a:latin typeface="Franklin Gothic" panose="020B0604020202020204" charset="0"/>
              </a:rPr>
              <a:t>  Sarah </a:t>
            </a:r>
            <a:r>
              <a:rPr lang="en-US" sz="3200" b="1" dirty="0">
                <a:latin typeface="Franklin Gothic" panose="020B0604020202020204" charset="0"/>
              </a:rPr>
              <a:t>McCabe</a:t>
            </a:r>
            <a:endParaRPr sz="8000" dirty="0">
              <a:solidFill>
                <a:schemeClr val="dk1"/>
              </a:solidFill>
              <a:latin typeface="Franklin Gothic" panose="020B0604020202020204" charset="0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266700"/>
            <a:ext cx="12251266" cy="2149583"/>
          </a:xfrm>
          <a:prstGeom prst="rect">
            <a:avLst/>
          </a:prstGeom>
        </p:spPr>
      </p:pic>
      <p:pic>
        <p:nvPicPr>
          <p:cNvPr id="4" name="Picture 3" descr="Il Cucito Creativo di ClaraBelle: luglio 20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2442087"/>
            <a:ext cx="3048000" cy="30099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title"/>
          </p:nvPr>
        </p:nvSpPr>
        <p:spPr>
          <a:xfrm>
            <a:off x="167425" y="16845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dirty="0" smtClean="0">
                <a:latin typeface="Waltograph" panose="03080602000000000000" pitchFamily="66" charset="0"/>
              </a:rPr>
              <a:t>Ms. O ‘Connor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167425" y="2289385"/>
            <a:ext cx="6091707" cy="119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33" name="Shape 433"/>
          <p:cNvSpPr txBox="1"/>
          <p:nvPr/>
        </p:nvSpPr>
        <p:spPr>
          <a:xfrm>
            <a:off x="4339375" y="3922125"/>
            <a:ext cx="8242479" cy="246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English II Honors Student of the Quarter: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	Matthew Darrow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	Lauren Hack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	Jonathan Williams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	Daniel Ornelas</a:t>
            </a:r>
            <a:endParaRPr sz="2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34" name="Shape 434"/>
          <p:cNvSpPr txBox="1"/>
          <p:nvPr/>
        </p:nvSpPr>
        <p:spPr>
          <a:xfrm>
            <a:off x="5789145" y="1323074"/>
            <a:ext cx="534293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English II Student of the Quarter: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	Carlos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Magdaong</a:t>
            </a:r>
            <a:endParaRPr lang="en-US" sz="28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	Kevin Robles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	Susan Kendall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	Susan Gutierrez</a:t>
            </a:r>
            <a:endParaRPr sz="2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2" name="Picture 1" descr="Belle - Beauty and the Beast by TheOriginalGinger on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1" y="1150247"/>
            <a:ext cx="5098116" cy="5707753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84" y="189279"/>
            <a:ext cx="10515600" cy="1325563"/>
          </a:xfrm>
        </p:spPr>
        <p:txBody>
          <a:bodyPr/>
          <a:lstStyle/>
          <a:p>
            <a:r>
              <a:rPr lang="en-US" sz="7200" dirty="0" smtClean="0">
                <a:latin typeface="Waltograph" panose="03080602000000000000" pitchFamily="66" charset="0"/>
              </a:rPr>
              <a:t>Ms. </a:t>
            </a:r>
            <a:r>
              <a:rPr lang="en-US" sz="7200" dirty="0" err="1" smtClean="0">
                <a:latin typeface="Waltograph" panose="03080602000000000000" pitchFamily="66" charset="0"/>
              </a:rPr>
              <a:t>Oshaben</a:t>
            </a:r>
            <a:endParaRPr lang="en-US" sz="7200" dirty="0">
              <a:latin typeface="Waltograph" panose="03080602000000000000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5" y="1579440"/>
            <a:ext cx="296842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Period 1		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Leo Snell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Sarah McCabe</a:t>
            </a:r>
          </a:p>
          <a:p>
            <a:pPr marL="0" indent="0">
              <a:buNone/>
            </a:pPr>
            <a:endParaRPr lang="en-US" sz="3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Period 2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Callie Bloom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Quinn Johnson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9314" y="1702532"/>
            <a:ext cx="406204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ranklin Gothic" panose="020B0604020202020204" charset="0"/>
              </a:rPr>
              <a:t>Period 3</a:t>
            </a:r>
          </a:p>
          <a:p>
            <a:r>
              <a:rPr lang="en-US" sz="3200" dirty="0" smtClean="0">
                <a:latin typeface="Franklin Gothic" panose="020B0604020202020204" charset="0"/>
              </a:rPr>
              <a:t>Katelyn </a:t>
            </a:r>
            <a:r>
              <a:rPr lang="en-US" sz="3200" dirty="0" err="1" smtClean="0">
                <a:latin typeface="Franklin Gothic" panose="020B0604020202020204" charset="0"/>
              </a:rPr>
              <a:t>Gremonprez</a:t>
            </a:r>
            <a:endParaRPr lang="en-US" sz="3200" dirty="0" smtClean="0">
              <a:latin typeface="Franklin Gothic" panose="020B0604020202020204" charset="0"/>
            </a:endParaRPr>
          </a:p>
          <a:p>
            <a:r>
              <a:rPr lang="en-US" sz="3200" dirty="0" smtClean="0">
                <a:latin typeface="Franklin Gothic" panose="020B0604020202020204" charset="0"/>
              </a:rPr>
              <a:t>Jonah </a:t>
            </a:r>
            <a:r>
              <a:rPr lang="en-US" sz="3200" dirty="0" err="1" smtClean="0">
                <a:latin typeface="Franklin Gothic" panose="020B0604020202020204" charset="0"/>
              </a:rPr>
              <a:t>Schaffstall</a:t>
            </a:r>
            <a:endParaRPr lang="en-US" sz="3200" dirty="0" smtClean="0">
              <a:latin typeface="Franklin Gothic" panose="020B0604020202020204" charset="0"/>
            </a:endParaRPr>
          </a:p>
          <a:p>
            <a:endParaRPr lang="en-US" sz="3600" dirty="0">
              <a:latin typeface="Franklin Gothic" panose="020B0604020202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17167" y="1702532"/>
            <a:ext cx="3417923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Franklin Gothic" panose="020B0604020202020204" charset="0"/>
              </a:rPr>
              <a:t>Period</a:t>
            </a:r>
            <a:r>
              <a:rPr lang="en-US" sz="4000" dirty="0">
                <a:solidFill>
                  <a:schemeClr val="bg1"/>
                </a:solidFill>
                <a:latin typeface="Franklin Gothic" panose="020B0604020202020204" charset="0"/>
              </a:rPr>
              <a:t> 4</a:t>
            </a:r>
          </a:p>
          <a:p>
            <a:r>
              <a:rPr lang="en-US" sz="3200" dirty="0">
                <a:latin typeface="Franklin Gothic" panose="020B0604020202020204" charset="0"/>
              </a:rPr>
              <a:t>Elijah Blanco</a:t>
            </a:r>
          </a:p>
          <a:p>
            <a:r>
              <a:rPr lang="en-US" sz="3200" dirty="0">
                <a:latin typeface="Franklin Gothic" panose="020B0604020202020204" charset="0"/>
              </a:rPr>
              <a:t>Grace Matthews</a:t>
            </a:r>
          </a:p>
          <a:p>
            <a:endParaRPr lang="en-US" sz="3600" dirty="0">
              <a:latin typeface="Franklin Gothic" panose="020B0604020202020204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Franklin Gothic" panose="020B0604020202020204" charset="0"/>
              </a:rPr>
              <a:t>Period 5</a:t>
            </a:r>
          </a:p>
          <a:p>
            <a:r>
              <a:rPr lang="en-US" sz="3200" dirty="0">
                <a:latin typeface="Franklin Gothic" panose="020B0604020202020204" charset="0"/>
              </a:rPr>
              <a:t>Nathan </a:t>
            </a:r>
            <a:r>
              <a:rPr lang="en-US" sz="3200" dirty="0" err="1">
                <a:latin typeface="Franklin Gothic" panose="020B0604020202020204" charset="0"/>
              </a:rPr>
              <a:t>Pontrefact</a:t>
            </a:r>
            <a:endParaRPr lang="en-US" sz="3200" dirty="0">
              <a:latin typeface="Franklin Gothic" panose="020B0604020202020204" charset="0"/>
            </a:endParaRPr>
          </a:p>
          <a:p>
            <a:r>
              <a:rPr lang="en-US" sz="3200" dirty="0">
                <a:latin typeface="Franklin Gothic" panose="020B0604020202020204" charset="0"/>
              </a:rPr>
              <a:t>Andrea Galvan</a:t>
            </a:r>
          </a:p>
        </p:txBody>
      </p:sp>
      <p:pic>
        <p:nvPicPr>
          <p:cNvPr id="5" name="Picture 4" descr="Art of feigning | Dhaneshspeak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14" y="3571875"/>
            <a:ext cx="3925386" cy="27527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253031866"/>
      </p:ext>
    </p:extLst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title"/>
          </p:nvPr>
        </p:nvSpPr>
        <p:spPr>
          <a:xfrm>
            <a:off x="576262" y="17030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dirty="0" smtClean="0">
                <a:latin typeface="Waltograph" panose="03080602000000000000" pitchFamily="66" charset="0"/>
              </a:rPr>
              <a:t>Mr. </a:t>
            </a:r>
            <a:r>
              <a:rPr lang="en-US" sz="7200" dirty="0" err="1" smtClean="0">
                <a:latin typeface="Waltograph" panose="03080602000000000000" pitchFamily="66" charset="0"/>
              </a:rPr>
              <a:t>Poelma</a:t>
            </a:r>
            <a:endParaRPr sz="20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762000" y="2326057"/>
            <a:ext cx="6632621" cy="974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7400"/>
              <a:buFont typeface="Arial"/>
              <a:buNone/>
            </a:pPr>
            <a:endParaRPr sz="7400" b="0" i="0" u="none" strike="noStrike" cap="none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42" name="Shape 442"/>
          <p:cNvSpPr/>
          <p:nvPr/>
        </p:nvSpPr>
        <p:spPr>
          <a:xfrm>
            <a:off x="5148353" y="1006142"/>
            <a:ext cx="7512447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1st Period Biology Honors: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Jackie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Wiktorek</a:t>
            </a: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Emme</a:t>
            </a: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Santayana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2nd Period Earth Space Science Honors: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Kaylee Jensen, Linsey Pardo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4th Period Earth Space Science Honors: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Donovan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Hassen</a:t>
            </a: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Krista Black</a:t>
            </a:r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5th AP Biology: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Jul Jankowski, Jonathan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Babich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6th Biology Honors: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Nathan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Pontefract</a:t>
            </a: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Neve Addie</a:t>
            </a:r>
            <a:endParaRPr dirty="0"/>
          </a:p>
        </p:txBody>
      </p:sp>
      <p:pic>
        <p:nvPicPr>
          <p:cNvPr id="4" name="Picture 3" descr="Mickey Mouse - Wikipedia Bahasa Melayu, ensiklopedia beba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" y="2155830"/>
            <a:ext cx="4231763" cy="3328987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title"/>
          </p:nvPr>
        </p:nvSpPr>
        <p:spPr>
          <a:xfrm>
            <a:off x="94890" y="803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Ms. </a:t>
            </a:r>
            <a:r>
              <a:rPr lang="en-US" sz="7200" b="0" i="0" u="none" strike="noStrike" cap="none" dirty="0" err="1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Rehmann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0" y="1841395"/>
            <a:ext cx="6632621" cy="92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50" name="Shape 450"/>
          <p:cNvSpPr/>
          <p:nvPr/>
        </p:nvSpPr>
        <p:spPr>
          <a:xfrm>
            <a:off x="1406684" y="1405893"/>
            <a:ext cx="6096000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Honors Chemistry:</a:t>
            </a:r>
            <a:endParaRPr sz="32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1"/>
            <a:r>
              <a:rPr lang="en-US" sz="32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Raffie</a:t>
            </a: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Baker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Daniel Ornelas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Colton Snodgrass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Brian Miller</a:t>
            </a:r>
            <a:endParaRPr sz="32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Chemistry I:</a:t>
            </a:r>
            <a:endParaRPr sz="32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Amanda Amador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sym typeface="Franklin Gothic"/>
              </a:rPr>
              <a:t>Mabel Martinez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5746968" y="4308747"/>
            <a:ext cx="267252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Franklin Gothic" panose="020B0604020202020204" charset="0"/>
              </a:rPr>
              <a:t>AP</a:t>
            </a:r>
            <a:r>
              <a:rPr lang="en-US" sz="3600" dirty="0" smtClean="0">
                <a:solidFill>
                  <a:schemeClr val="bg1"/>
                </a:solidFill>
                <a:latin typeface="Franklin Gothic" panose="020B0604020202020204" charset="0"/>
              </a:rPr>
              <a:t> </a:t>
            </a: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</a:rPr>
              <a:t>Chemistry</a:t>
            </a:r>
            <a:r>
              <a:rPr lang="en-US" sz="3600" dirty="0" smtClean="0">
                <a:solidFill>
                  <a:schemeClr val="bg1"/>
                </a:solidFill>
                <a:latin typeface="Franklin Gothic" panose="020B0604020202020204" charset="0"/>
              </a:rPr>
              <a:t>:</a:t>
            </a:r>
          </a:p>
          <a:p>
            <a:r>
              <a:rPr lang="en-US" sz="32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</a:rPr>
              <a:t>Halley Lane</a:t>
            </a:r>
          </a:p>
          <a:p>
            <a:r>
              <a:rPr lang="en-US" sz="32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</a:rPr>
              <a:t>Hunter </a:t>
            </a:r>
            <a:r>
              <a:rPr lang="en-US" sz="32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</a:rPr>
              <a:t>Frier</a:t>
            </a:r>
            <a:endParaRPr lang="en-US" sz="3200" dirty="0">
              <a:solidFill>
                <a:schemeClr val="dk1"/>
              </a:solidFill>
              <a:latin typeface="Franklin Gothic"/>
              <a:ea typeface="Franklin Gothic"/>
              <a:cs typeface="Franklin Gothic"/>
            </a:endParaRPr>
          </a:p>
        </p:txBody>
      </p:sp>
      <p:pic>
        <p:nvPicPr>
          <p:cNvPr id="7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29250" y1="9919" x2="29250" y2="9919"/>
                        <a14:foregroundMark x1="49625" y1="35020" x2="49625" y2="35020"/>
                        <a14:foregroundMark x1="77375" y1="10931" x2="77375" y2="10931"/>
                        <a14:foregroundMark x1="78125" y1="14575" x2="78125" y2="14575"/>
                        <a14:foregroundMark x1="75125" y1="12146" x2="75125" y2="12146"/>
                        <a14:foregroundMark x1="29625" y1="10526" x2="29625" y2="10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2499" flipH="1">
            <a:off x="6536643" y="1012895"/>
            <a:ext cx="1752500" cy="106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29250" y1="9919" x2="29250" y2="9919"/>
                        <a14:foregroundMark x1="49625" y1="35020" x2="49625" y2="35020"/>
                        <a14:foregroundMark x1="77375" y1="10931" x2="77375" y2="10931"/>
                        <a14:foregroundMark x1="78125" y1="14575" x2="78125" y2="14575"/>
                        <a14:foregroundMark x1="75125" y1="12146" x2="75125" y2="12146"/>
                        <a14:foregroundMark x1="29625" y1="10526" x2="29625" y2="10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043" y="2734674"/>
            <a:ext cx="1799943" cy="111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29250" y1="9919" x2="29250" y2="9919"/>
                        <a14:foregroundMark x1="49625" y1="35020" x2="49625" y2="35020"/>
                        <a14:foregroundMark x1="77375" y1="10931" x2="77375" y2="10931"/>
                        <a14:foregroundMark x1="78125" y1="14575" x2="78125" y2="14575"/>
                        <a14:foregroundMark x1="75125" y1="12146" x2="75125" y2="12146"/>
                        <a14:foregroundMark x1="29625" y1="10526" x2="29625" y2="10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094" flipH="1">
            <a:off x="8338331" y="3132687"/>
            <a:ext cx="1451554" cy="89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29250" y1="9919" x2="29250" y2="9919"/>
                        <a14:foregroundMark x1="49625" y1="35020" x2="49625" y2="35020"/>
                        <a14:foregroundMark x1="77375" y1="10931" x2="77375" y2="10931"/>
                        <a14:foregroundMark x1="78125" y1="14575" x2="78125" y2="14575"/>
                        <a14:foregroundMark x1="75125" y1="12146" x2="75125" y2="12146"/>
                        <a14:foregroundMark x1="29625" y1="10526" x2="29625" y2="10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253">
            <a:off x="8873378" y="1327682"/>
            <a:ext cx="1894735" cy="116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title"/>
          </p:nvPr>
        </p:nvSpPr>
        <p:spPr>
          <a:xfrm>
            <a:off x="148761" y="6285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</a:t>
            </a:r>
            <a:r>
              <a:rPr lang="en-US" sz="7200" b="0" i="0" u="none" strike="noStrike" cap="none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. </a:t>
            </a: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Rosenow</a:t>
            </a:r>
            <a:endParaRPr sz="1000" b="0" i="0" u="none" strike="noStrike" cap="none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64" name="Shape 464"/>
          <p:cNvSpPr txBox="1"/>
          <p:nvPr/>
        </p:nvSpPr>
        <p:spPr>
          <a:xfrm>
            <a:off x="2683897" y="4972016"/>
            <a:ext cx="5779595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Leadership</a:t>
            </a:r>
            <a:r>
              <a:rPr lang="en-US" sz="36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  <a:endParaRPr sz="3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Brittany Beyer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Kelsea Steinmetz</a:t>
            </a:r>
            <a:endParaRPr sz="3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1001824" y="1447911"/>
            <a:ext cx="6427675" cy="334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Marine 1 </a:t>
            </a:r>
            <a:r>
              <a:rPr lang="en-US" sz="3600" dirty="0" smtClean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Honors: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Jeri Goldberg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Kyle </a:t>
            </a:r>
            <a:r>
              <a:rPr lang="en-US" sz="3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Kraus</a:t>
            </a:r>
            <a:endParaRPr sz="3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66" name="Shape 466"/>
          <p:cNvSpPr/>
          <p:nvPr/>
        </p:nvSpPr>
        <p:spPr>
          <a:xfrm>
            <a:off x="1608561" y="3185441"/>
            <a:ext cx="37980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Marine 2 Honors:</a:t>
            </a:r>
            <a:br>
              <a:rPr lang="en-US" sz="36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</a:br>
            <a:r>
              <a:rPr lang="en-US" sz="3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Alexis Romero</a:t>
            </a:r>
            <a:endParaRPr sz="3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Ariana </a:t>
            </a:r>
            <a:r>
              <a:rPr lang="en-US" sz="36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Lindback</a:t>
            </a:r>
            <a:endParaRPr sz="3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" name="Picture 3" descr="Clásicos &lt;strong&gt;Disney&lt;/strong&gt; (IV) | Pequel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30" y="1748033"/>
            <a:ext cx="4762500" cy="35718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638174" y="200025"/>
            <a:ext cx="10031971" cy="1216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dirty="0" smtClean="0">
                <a:latin typeface="Waltograph" panose="03080602000000000000" pitchFamily="66" charset="0"/>
              </a:rPr>
              <a:t>Ms. Ruiz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167425" y="2289385"/>
            <a:ext cx="6091707" cy="119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75" name="Shape 475"/>
          <p:cNvSpPr txBox="1"/>
          <p:nvPr/>
        </p:nvSpPr>
        <p:spPr>
          <a:xfrm>
            <a:off x="1094191" y="2239963"/>
            <a:ext cx="6104586" cy="206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Excellence in Spanish 1: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Jena Jones</a:t>
            </a:r>
            <a:endParaRPr sz="5400" dirty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2" name="Picture 1" descr="Los Aristogatos [1970] [DvdRip-Avi] [Clasicos &lt;strong&gt;Disney&lt;/strong&gt; ..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9" t="7842" r="879" b="2456"/>
          <a:stretch/>
        </p:blipFill>
        <p:spPr>
          <a:xfrm>
            <a:off x="7198777" y="914400"/>
            <a:ext cx="4333875" cy="51206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94891" y="803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Mr. </a:t>
            </a:r>
            <a:r>
              <a:rPr lang="en-US" sz="7200" dirty="0" smtClean="0">
                <a:latin typeface="Waltograph" panose="03080602000000000000" pitchFamily="66" charset="0"/>
              </a:rPr>
              <a:t>Russell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481" name="Shape 481"/>
          <p:cNvSpPr txBox="1"/>
          <p:nvPr/>
        </p:nvSpPr>
        <p:spPr>
          <a:xfrm>
            <a:off x="531340" y="1405894"/>
            <a:ext cx="577959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Commercial Fishing 1</a:t>
            </a:r>
            <a:r>
              <a:rPr lang="en-US" sz="32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</a:p>
          <a:p>
            <a:pPr lvl="0"/>
            <a:r>
              <a:rPr lang="en-US" sz="32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Tony Bates</a:t>
            </a:r>
          </a:p>
          <a:p>
            <a:pPr lvl="0"/>
            <a:r>
              <a:rPr lang="en-US" sz="32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Jason </a:t>
            </a:r>
            <a:r>
              <a:rPr lang="en-US" sz="3200" dirty="0" err="1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Kaska</a:t>
            </a:r>
            <a:endParaRPr lang="en-US" sz="3200" dirty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32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Nick Norman</a:t>
            </a:r>
          </a:p>
          <a:p>
            <a:pPr lvl="0"/>
            <a:r>
              <a:rPr lang="en-US" sz="32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Michael Stevens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83" name="Shape 483"/>
          <p:cNvSpPr/>
          <p:nvPr/>
        </p:nvSpPr>
        <p:spPr>
          <a:xfrm>
            <a:off x="531340" y="3994955"/>
            <a:ext cx="4587507" cy="61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Commercial Fishing </a:t>
            </a:r>
            <a:r>
              <a:rPr lang="en-US" sz="3200" dirty="0" smtClean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2-4:</a:t>
            </a:r>
          </a:p>
          <a:p>
            <a:pPr lvl="0"/>
            <a:r>
              <a:rPr lang="en-US" sz="3200" dirty="0" err="1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Calab</a:t>
            </a:r>
            <a:r>
              <a:rPr lang="en-US" sz="32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Endricks</a:t>
            </a:r>
            <a:endParaRPr lang="en-US" sz="3200" dirty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32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Mason Baker</a:t>
            </a:r>
          </a:p>
          <a:p>
            <a:pPr lvl="0"/>
            <a:r>
              <a:rPr lang="en-US" sz="32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George Guerra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 smtClean="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6" descr="Teaser poster de Vaiana, lo nuevo de Walt &lt;strong&gt;Disney&lt;/strong&gt; Animation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45" y="1944503"/>
            <a:ext cx="5227934" cy="30588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578" y="126124"/>
            <a:ext cx="10512942" cy="239635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dirty="0">
                <a:solidFill>
                  <a:schemeClr val="tx1"/>
                </a:solidFill>
                <a:latin typeface="Waltograph" panose="03080602000000000000" pitchFamily="66" charset="0"/>
              </a:rPr>
              <a:t>Congratulations Key </a:t>
            </a:r>
            <a:r>
              <a:rPr lang="en-US" sz="4400" dirty="0" smtClean="0">
                <a:solidFill>
                  <a:schemeClr val="tx1"/>
                </a:solidFill>
                <a:latin typeface="Waltograph" panose="03080602000000000000" pitchFamily="66" charset="0"/>
              </a:rPr>
              <a:t>Club!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dirty="0" smtClean="0">
                <a:solidFill>
                  <a:schemeClr val="tx1"/>
                </a:solidFill>
                <a:latin typeface="Waltograph" panose="03080602000000000000" pitchFamily="66" charset="0"/>
              </a:rPr>
              <a:t>1</a:t>
            </a:r>
            <a:r>
              <a:rPr lang="en-US" sz="4400" baseline="30000" dirty="0" smtClean="0">
                <a:solidFill>
                  <a:schemeClr val="tx1"/>
                </a:solidFill>
                <a:latin typeface="Waltograph" panose="03080602000000000000" pitchFamily="66" charset="0"/>
              </a:rPr>
              <a:t>st</a:t>
            </a:r>
            <a:r>
              <a:rPr lang="en-US" sz="4400" dirty="0" smtClean="0">
                <a:solidFill>
                  <a:schemeClr val="tx1"/>
                </a:solidFill>
                <a:latin typeface="Waltograph" panose="03080602000000000000" pitchFamily="66" charset="0"/>
              </a:rPr>
              <a:t> Place </a:t>
            </a:r>
            <a:r>
              <a:rPr lang="en-US" dirty="0" smtClean="0">
                <a:solidFill>
                  <a:schemeClr val="tx1"/>
                </a:solidFill>
                <a:latin typeface="Waltograph" panose="03080602000000000000" pitchFamily="66" charset="0"/>
              </a:rPr>
              <a:t>Fundraising Award for UNICEF</a:t>
            </a:r>
            <a:r>
              <a:rPr lang="en-US" sz="3200" dirty="0" smtClean="0">
                <a:solidFill>
                  <a:schemeClr val="tx1"/>
                </a:solidFill>
                <a:latin typeface="Waltograph" panose="03080602000000000000" pitchFamily="66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Waltograph" panose="03080602000000000000" pitchFamily="66" charset="0"/>
              </a:rPr>
              <a:t>Lt. Gov. Lauren Hutchings, Project Eliminate Fundraising Award </a:t>
            </a:r>
            <a:endParaRPr lang="en-US" dirty="0" smtClean="0">
              <a:latin typeface="Waltograph" panose="03080602000000000000" pitchFamily="66" charset="0"/>
            </a:endParaRPr>
          </a:p>
          <a:p>
            <a:pPr marL="1546225" indent="-403225"/>
            <a:endParaRPr lang="en-US" dirty="0"/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Waltograph" panose="03080602000000000000" pitchFamily="66" charset="0"/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tx1"/>
              </a:solidFill>
              <a:latin typeface="Waltograph" panose="030806020000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869" y="2692777"/>
            <a:ext cx="4850128" cy="3249207"/>
          </a:xfrm>
          <a:prstGeom prst="snip2DiagRect">
            <a:avLst>
              <a:gd name="adj1" fmla="val 176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-414762" y="2525664"/>
            <a:ext cx="3749566" cy="683264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r>
              <a:rPr lang="en-US" sz="2800" dirty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Sophie </a:t>
            </a:r>
            <a:r>
              <a:rPr lang="en-US" sz="2800" dirty="0" smtClean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Williams</a:t>
            </a: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r>
              <a:rPr lang="en-US" sz="2800" dirty="0" smtClean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Jeri Goldberg</a:t>
            </a: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r>
              <a:rPr lang="en-US" sz="2800" dirty="0" smtClean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Shelby Porter</a:t>
            </a:r>
            <a:endParaRPr lang="en-US" sz="2800" dirty="0">
              <a:solidFill>
                <a:srgbClr val="EDEDED"/>
              </a:solidFill>
              <a:latin typeface="Waltograph" panose="03080602000000000000" pitchFamily="66" charset="0"/>
              <a:sym typeface="Franklin Gothic"/>
            </a:endParaRP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r>
              <a:rPr lang="en-US" sz="2800" dirty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Jonathan </a:t>
            </a:r>
            <a:r>
              <a:rPr lang="en-US" sz="2800" dirty="0" err="1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Babich</a:t>
            </a:r>
            <a:endParaRPr lang="en-US" sz="2800" dirty="0">
              <a:solidFill>
                <a:srgbClr val="EDEDED"/>
              </a:solidFill>
              <a:latin typeface="Waltograph" panose="03080602000000000000" pitchFamily="66" charset="0"/>
              <a:sym typeface="Franklin Gothic"/>
            </a:endParaRP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r>
              <a:rPr lang="en-US" sz="2800" dirty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Riley Dobson</a:t>
            </a: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r>
              <a:rPr lang="en-US" sz="2800" dirty="0" smtClean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Grace </a:t>
            </a:r>
            <a:r>
              <a:rPr lang="en-US" sz="2800" dirty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Matthews</a:t>
            </a: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r>
              <a:rPr lang="en-US" sz="2800" dirty="0" smtClean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Zoe </a:t>
            </a:r>
            <a:r>
              <a:rPr lang="en-US" sz="2800" dirty="0" err="1" smtClean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Marchetti</a:t>
            </a:r>
            <a:endParaRPr lang="en-US" sz="2800" dirty="0">
              <a:solidFill>
                <a:srgbClr val="EDEDED"/>
              </a:solidFill>
              <a:latin typeface="Waltograph" panose="03080602000000000000" pitchFamily="66" charset="0"/>
              <a:sym typeface="Franklin Gothic"/>
            </a:endParaRP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r>
              <a:rPr lang="en-US" sz="2800" dirty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Jason Castillo</a:t>
            </a: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endParaRPr lang="en-US" sz="2800" dirty="0" smtClean="0">
              <a:solidFill>
                <a:srgbClr val="EDEDED"/>
              </a:solidFill>
              <a:latin typeface="Waltograph" panose="03080602000000000000" pitchFamily="66" charset="0"/>
              <a:sym typeface="Franklin Gothic"/>
            </a:endParaRP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endParaRPr lang="en-US" sz="2800" dirty="0">
              <a:solidFill>
                <a:srgbClr val="EDEDED"/>
              </a:solidFill>
              <a:latin typeface="Waltograph" panose="03080602000000000000" pitchFamily="66" charset="0"/>
              <a:sym typeface="Franklin Gothic"/>
            </a:endParaRP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endParaRPr lang="en-US" sz="2800" dirty="0" smtClean="0">
              <a:solidFill>
                <a:srgbClr val="EDEDED"/>
              </a:solidFill>
              <a:latin typeface="Waltograph" panose="03080602000000000000" pitchFamily="66" charset="0"/>
              <a:sym typeface="Franklin Gothic"/>
            </a:endParaRP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endParaRPr lang="en-US" sz="2800" dirty="0">
              <a:solidFill>
                <a:srgbClr val="EDEDED"/>
              </a:solidFill>
              <a:latin typeface="Waltograph" panose="03080602000000000000" pitchFamily="66" charset="0"/>
              <a:sym typeface="Franklin Gothic"/>
            </a:endParaRP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endParaRPr lang="en-US" sz="2800" dirty="0" smtClean="0">
              <a:solidFill>
                <a:srgbClr val="EDEDED"/>
              </a:solidFill>
              <a:latin typeface="Waltograph" panose="03080602000000000000" pitchFamily="66" charset="0"/>
              <a:sym typeface="Franklin Gothic"/>
            </a:endParaRP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38401" y="2532276"/>
            <a:ext cx="6096000" cy="35702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r>
              <a:rPr lang="en-US" sz="2800" dirty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Luke Gutierrez</a:t>
            </a: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r>
              <a:rPr lang="en-US" sz="2800" dirty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Jorgen </a:t>
            </a:r>
            <a:r>
              <a:rPr lang="en-US" sz="2800" dirty="0" err="1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Heilbron</a:t>
            </a:r>
            <a:endParaRPr lang="en-US" sz="2800" dirty="0">
              <a:solidFill>
                <a:srgbClr val="EDEDED"/>
              </a:solidFill>
              <a:latin typeface="Waltograph" panose="03080602000000000000" pitchFamily="66" charset="0"/>
              <a:sym typeface="Franklin Gothic"/>
            </a:endParaRP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r>
              <a:rPr lang="en-US" sz="2800" dirty="0" err="1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Emme</a:t>
            </a:r>
            <a:r>
              <a:rPr lang="en-US" sz="2800" dirty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 </a:t>
            </a:r>
            <a:r>
              <a:rPr lang="en-US" sz="2800" dirty="0" err="1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Santyana</a:t>
            </a:r>
            <a:endParaRPr lang="en-US" sz="2800" dirty="0">
              <a:solidFill>
                <a:srgbClr val="EDEDED"/>
              </a:solidFill>
              <a:latin typeface="Waltograph" panose="03080602000000000000" pitchFamily="66" charset="0"/>
              <a:sym typeface="Franklin Gothic"/>
            </a:endParaRP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r>
              <a:rPr lang="en-US" sz="2800" dirty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Anna Langley</a:t>
            </a: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r>
              <a:rPr lang="en-US" sz="2800" dirty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Shelby Porter</a:t>
            </a: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r>
              <a:rPr lang="en-US" sz="2800" dirty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Lauren Hutchings</a:t>
            </a:r>
          </a:p>
          <a:p>
            <a:pPr marL="1546225" lvl="0" indent="-403225">
              <a:spcBef>
                <a:spcPts val="600"/>
              </a:spcBef>
              <a:buClr>
                <a:srgbClr val="EDEDED"/>
              </a:buClr>
              <a:buSzPts val="3600"/>
            </a:pPr>
            <a:r>
              <a:rPr lang="en-US" sz="2800" dirty="0">
                <a:solidFill>
                  <a:srgbClr val="EDEDED"/>
                </a:solidFill>
                <a:latin typeface="Waltograph" panose="03080602000000000000" pitchFamily="66" charset="0"/>
                <a:sym typeface="Franklin Gothic"/>
              </a:rPr>
              <a:t>Sponsor Ms. Truesdale</a:t>
            </a:r>
            <a:endParaRPr lang="en-US" sz="2800" dirty="0">
              <a:solidFill>
                <a:srgbClr val="EDEDED"/>
              </a:solidFill>
              <a:latin typeface="Waltograph" panose="03080602000000000000" pitchFamily="66" charset="0"/>
              <a:sym typeface="Frankli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10275979"/>
      </p:ext>
    </p:extLst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>
            <a:spLocks noGrp="1"/>
          </p:cNvSpPr>
          <p:nvPr>
            <p:ph type="title"/>
          </p:nvPr>
        </p:nvSpPr>
        <p:spPr>
          <a:xfrm>
            <a:off x="167425" y="16845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Mr</a:t>
            </a:r>
            <a:r>
              <a:rPr lang="en-US" sz="7200" dirty="0" smtClean="0">
                <a:latin typeface="Waltograph" panose="03080602000000000000" pitchFamily="66" charset="0"/>
              </a:rPr>
              <a:t>. Suarez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493" name="Shape 493"/>
          <p:cNvSpPr txBox="1"/>
          <p:nvPr/>
        </p:nvSpPr>
        <p:spPr>
          <a:xfrm>
            <a:off x="154546" y="3458770"/>
            <a:ext cx="8242479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94" name="Shape 494"/>
          <p:cNvSpPr txBox="1"/>
          <p:nvPr/>
        </p:nvSpPr>
        <p:spPr>
          <a:xfrm>
            <a:off x="167425" y="1481807"/>
            <a:ext cx="3701561" cy="4631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Franklin Gothic" panose="020B0604020202020204" charset="0"/>
              </a:rPr>
              <a:t>1</a:t>
            </a:r>
            <a:r>
              <a:rPr lang="en-US" sz="3200" baseline="30000" dirty="0" smtClean="0">
                <a:solidFill>
                  <a:schemeClr val="bg1"/>
                </a:solidFill>
                <a:latin typeface="Franklin Gothic" panose="020B0604020202020204" charset="0"/>
              </a:rPr>
              <a:t>st</a:t>
            </a:r>
            <a:r>
              <a:rPr lang="en-US" sz="3200" dirty="0" smtClean="0">
                <a:solidFill>
                  <a:schemeClr val="bg1"/>
                </a:solidFill>
                <a:latin typeface="Franklin Gothic" panose="020B060402020202020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latin typeface="Franklin Gothic" panose="020B0604020202020204" charset="0"/>
              </a:rPr>
              <a:t>Period</a:t>
            </a: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Alex Castillo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Seamus </a:t>
            </a:r>
            <a:r>
              <a:rPr lang="en-US" sz="2400" dirty="0" err="1">
                <a:latin typeface="Franklin Gothic" panose="020B0604020202020204" charset="0"/>
              </a:rPr>
              <a:t>Doughtery</a:t>
            </a:r>
            <a:r>
              <a:rPr lang="en-US" sz="2400" dirty="0">
                <a:latin typeface="Franklin Gothic" panose="020B0604020202020204" charset="0"/>
              </a:rPr>
              <a:t/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 err="1">
                <a:latin typeface="Franklin Gothic" panose="020B0604020202020204" charset="0"/>
              </a:rPr>
              <a:t>Airiana</a:t>
            </a:r>
            <a:r>
              <a:rPr lang="en-US" sz="2400" dirty="0">
                <a:latin typeface="Franklin Gothic" panose="020B0604020202020204" charset="0"/>
              </a:rPr>
              <a:t> </a:t>
            </a:r>
            <a:r>
              <a:rPr lang="en-US" sz="2400" dirty="0" err="1">
                <a:latin typeface="Franklin Gothic" panose="020B0604020202020204" charset="0"/>
              </a:rPr>
              <a:t>Lindback</a:t>
            </a: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dirty="0">
                <a:solidFill>
                  <a:schemeClr val="bg1"/>
                </a:solidFill>
                <a:latin typeface="Franklin Gothic" panose="020B060402020202020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Franklin Gothic" panose="020B060402020202020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Franklin Gothic" panose="020B0604020202020204" charset="0"/>
              </a:rPr>
              <a:t>2</a:t>
            </a:r>
            <a:r>
              <a:rPr lang="en-US" sz="3200" baseline="30000" dirty="0" smtClean="0">
                <a:solidFill>
                  <a:schemeClr val="bg1"/>
                </a:solidFill>
                <a:latin typeface="Franklin Gothic" panose="020B0604020202020204" charset="0"/>
              </a:rPr>
              <a:t>nd</a:t>
            </a:r>
            <a:r>
              <a:rPr lang="en-US" sz="3200" dirty="0" smtClean="0">
                <a:solidFill>
                  <a:schemeClr val="bg1"/>
                </a:solidFill>
                <a:latin typeface="Franklin Gothic" panose="020B0604020202020204" charset="0"/>
              </a:rPr>
              <a:t> Period</a:t>
            </a: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Landon Gardner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Gina Hernandez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Anthony </a:t>
            </a:r>
            <a:r>
              <a:rPr lang="en-US" sz="2400" dirty="0" err="1">
                <a:latin typeface="Franklin Gothic" panose="020B0604020202020204" charset="0"/>
              </a:rPr>
              <a:t>Leffler</a:t>
            </a: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Franklin Gothic" panose="020B0604020202020204" charset="0"/>
              </a:rPr>
              <a:t>3</a:t>
            </a:r>
            <a:r>
              <a:rPr lang="en-US" sz="3200" baseline="30000" dirty="0" smtClean="0">
                <a:solidFill>
                  <a:schemeClr val="bg1"/>
                </a:solidFill>
                <a:latin typeface="Franklin Gothic" panose="020B0604020202020204" charset="0"/>
              </a:rPr>
              <a:t>rd</a:t>
            </a:r>
            <a:r>
              <a:rPr lang="en-US" sz="3200" dirty="0" smtClean="0">
                <a:solidFill>
                  <a:schemeClr val="bg1"/>
                </a:solidFill>
                <a:latin typeface="Franklin Gothic" panose="020B0604020202020204" charset="0"/>
              </a:rPr>
              <a:t> Period</a:t>
            </a: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Alex Jordan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dirty="0"/>
              <a:t/>
            </a:r>
            <a:br>
              <a:rPr lang="en-US" dirty="0"/>
            </a:br>
            <a:endParaRPr lang="en-US" sz="6000" dirty="0" smtClean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1030" name="Picture 6" descr="Image result for peter p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202" y="3900272"/>
            <a:ext cx="1188558" cy="272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aptain h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1734" y="3270109"/>
            <a:ext cx="1891244" cy="358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67163" y="1101334"/>
            <a:ext cx="288572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Franklin Gothic" panose="020B0604020202020204" charset="0"/>
              </a:rPr>
              <a:t>4</a:t>
            </a:r>
            <a:r>
              <a:rPr lang="en-US" sz="3200" baseline="30000" dirty="0" smtClean="0">
                <a:solidFill>
                  <a:schemeClr val="bg1"/>
                </a:solidFill>
                <a:latin typeface="Franklin Gothic" panose="020B0604020202020204" charset="0"/>
              </a:rPr>
              <a:t>th</a:t>
            </a:r>
            <a:r>
              <a:rPr lang="en-US" sz="3200" dirty="0" smtClean="0">
                <a:solidFill>
                  <a:schemeClr val="bg1"/>
                </a:solidFill>
                <a:latin typeface="Franklin Gothic" panose="020B0604020202020204" charset="0"/>
              </a:rPr>
              <a:t> Period</a:t>
            </a: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Caitlyn </a:t>
            </a:r>
            <a:r>
              <a:rPr lang="en-US" sz="2400" dirty="0" smtClean="0">
                <a:latin typeface="Franklin Gothic" panose="020B0604020202020204" charset="0"/>
              </a:rPr>
              <a:t>Able</a:t>
            </a:r>
            <a:r>
              <a:rPr lang="en-US" sz="2400" dirty="0">
                <a:latin typeface="Franklin Gothic" panose="020B0604020202020204" charset="0"/>
              </a:rPr>
              <a:t/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Nichole Thomas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 err="1">
                <a:latin typeface="Franklin Gothic" panose="020B0604020202020204" charset="0"/>
              </a:rPr>
              <a:t>Aelish</a:t>
            </a:r>
            <a:r>
              <a:rPr lang="en-US" sz="2400" dirty="0">
                <a:latin typeface="Franklin Gothic" panose="020B0604020202020204" charset="0"/>
              </a:rPr>
              <a:t> Young</a:t>
            </a: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Franklin Gothic" panose="020B0604020202020204" charset="0"/>
              </a:rPr>
              <a:t>5</a:t>
            </a:r>
            <a:r>
              <a:rPr lang="en-US" sz="3200" baseline="30000" dirty="0" smtClean="0">
                <a:solidFill>
                  <a:schemeClr val="bg1"/>
                </a:solidFill>
                <a:latin typeface="Franklin Gothic" panose="020B0604020202020204" charset="0"/>
              </a:rPr>
              <a:t>th</a:t>
            </a:r>
            <a:r>
              <a:rPr lang="en-US" sz="3200" dirty="0" smtClean="0">
                <a:solidFill>
                  <a:schemeClr val="bg1"/>
                </a:solidFill>
                <a:latin typeface="Franklin Gothic" panose="020B0604020202020204" charset="0"/>
              </a:rPr>
              <a:t> Period</a:t>
            </a: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Tatiana Ayala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Hailey Cobb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Roy John </a:t>
            </a:r>
            <a:r>
              <a:rPr lang="en-US" sz="2400" dirty="0" err="1">
                <a:latin typeface="Franklin Gothic" panose="020B0604020202020204" charset="0"/>
              </a:rPr>
              <a:t>Lindback</a:t>
            </a:r>
            <a:r>
              <a:rPr lang="en-US" sz="2400" dirty="0">
                <a:latin typeface="Franklin Gothic" panose="020B0604020202020204" charset="0"/>
              </a:rPr>
              <a:t> II</a:t>
            </a: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Franklin Gothic" panose="020B0604020202020204" charset="0"/>
              </a:rPr>
              <a:t>6</a:t>
            </a:r>
            <a:r>
              <a:rPr lang="en-US" sz="3200" baseline="30000" dirty="0" smtClean="0">
                <a:solidFill>
                  <a:schemeClr val="bg1"/>
                </a:solidFill>
                <a:latin typeface="Franklin Gothic" panose="020B0604020202020204" charset="0"/>
              </a:rPr>
              <a:t>th</a:t>
            </a:r>
            <a:r>
              <a:rPr lang="en-US" sz="3200" dirty="0" smtClean="0">
                <a:solidFill>
                  <a:schemeClr val="bg1"/>
                </a:solidFill>
                <a:latin typeface="Franklin Gothic" panose="020B0604020202020204" charset="0"/>
              </a:rPr>
              <a:t> Period</a:t>
            </a: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Cameron Barton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Brianna Costa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Edgar Gutierrez</a:t>
            </a: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endParaRPr lang="en-US" dirty="0">
              <a:latin typeface="Franklin Gothic" panose="020B0604020202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0939" y="1088890"/>
            <a:ext cx="47554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ranklin Gothic" panose="020B0604020202020204" charset="0"/>
              </a:rPr>
              <a:t>Honorary Student of the Quarter</a:t>
            </a: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Victoria Lindsey</a:t>
            </a: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sz="3200" dirty="0">
                <a:solidFill>
                  <a:schemeClr val="bg1"/>
                </a:solidFill>
                <a:latin typeface="Franklin Gothic" panose="020B0604020202020204" charset="0"/>
              </a:rPr>
              <a:t>Most</a:t>
            </a:r>
            <a:r>
              <a:rPr lang="en-US" sz="4400" dirty="0">
                <a:solidFill>
                  <a:schemeClr val="bg1"/>
                </a:solidFill>
                <a:latin typeface="Franklin Gothic" panose="020B060402020202020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Franklin Gothic" panose="020B0604020202020204" charset="0"/>
              </a:rPr>
              <a:t>Improved</a:t>
            </a:r>
            <a:r>
              <a:rPr lang="en-US" sz="2000" dirty="0">
                <a:latin typeface="Franklin Gothic" panose="020B0604020202020204" charset="0"/>
              </a:rPr>
              <a:t/>
            </a:r>
            <a:br>
              <a:rPr lang="en-US" sz="20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Devin Wolf</a:t>
            </a: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556182" y="1259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Ms. Susa</a:t>
            </a:r>
            <a:endParaRPr sz="20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500" name="Shape 500"/>
          <p:cNvSpPr txBox="1"/>
          <p:nvPr/>
        </p:nvSpPr>
        <p:spPr>
          <a:xfrm>
            <a:off x="1209466" y="1617442"/>
            <a:ext cx="8974800" cy="4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100% in Ms. Susa’s </a:t>
            </a:r>
            <a:b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</a:b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English Classes: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Miguel Quezada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Angel Kelley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Mathew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Hardison</a:t>
            </a:r>
            <a:endParaRPr lang="en-US" sz="24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Valente Reynoso-Heaton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Hailey Pacyna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Leila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Isador</a:t>
            </a:r>
            <a:endParaRPr lang="en-US" sz="24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Tim Orr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Alain Rodriguez-Diaz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Michael Signorelli</a:t>
            </a:r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502" name="Shape 502"/>
          <p:cNvSpPr txBox="1"/>
          <p:nvPr/>
        </p:nvSpPr>
        <p:spPr>
          <a:xfrm>
            <a:off x="4530265" y="1121095"/>
            <a:ext cx="7442563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MOST OUTSTANDING STUDENT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Josh </a:t>
            </a:r>
            <a:r>
              <a:rPr lang="en-US" sz="4400" dirty="0" err="1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Goodwyn</a:t>
            </a:r>
            <a:endParaRPr sz="4400" dirty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2898664" y="4874359"/>
            <a:ext cx="6096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2" name="Picture 1" descr="Bambi and &lt;strong&gt;Thumper&lt;/strong&gt; by AESD on deviantAR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12" y="3451135"/>
            <a:ext cx="4185950" cy="28464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 txBox="1">
            <a:spLocks noGrp="1"/>
          </p:cNvSpPr>
          <p:nvPr>
            <p:ph type="title"/>
          </p:nvPr>
        </p:nvSpPr>
        <p:spPr>
          <a:xfrm>
            <a:off x="510707" y="597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Ms. Thiery</a:t>
            </a:r>
            <a:endParaRPr sz="10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511" name="Shape 511"/>
          <p:cNvSpPr/>
          <p:nvPr/>
        </p:nvSpPr>
        <p:spPr>
          <a:xfrm>
            <a:off x="4337118" y="791852"/>
            <a:ext cx="3960530" cy="3644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3600" dirty="0" smtClean="0">
                <a:solidFill>
                  <a:schemeClr val="bg1"/>
                </a:solidFill>
                <a:latin typeface="Franklin Gothic" panose="020B0604020202020204" charset="0"/>
              </a:rPr>
              <a:t>Digital </a:t>
            </a:r>
            <a:r>
              <a:rPr lang="en-US" sz="3600" dirty="0">
                <a:solidFill>
                  <a:schemeClr val="bg1"/>
                </a:solidFill>
                <a:latin typeface="Franklin Gothic" panose="020B0604020202020204" charset="0"/>
              </a:rPr>
              <a:t>Productions</a:t>
            </a:r>
            <a:br>
              <a:rPr lang="en-US" sz="3600" dirty="0">
                <a:solidFill>
                  <a:schemeClr val="bg1"/>
                </a:solidFill>
                <a:latin typeface="Franklin Gothic" panose="020B0604020202020204" charset="0"/>
              </a:rPr>
            </a:br>
            <a:r>
              <a:rPr lang="en-US" sz="3600" dirty="0">
                <a:solidFill>
                  <a:schemeClr val="bg1"/>
                </a:solidFill>
                <a:latin typeface="Franklin Gothic" panose="020B0604020202020204" charset="0"/>
              </a:rPr>
              <a:t>Digital </a:t>
            </a:r>
            <a:r>
              <a:rPr lang="en-US" sz="3600" dirty="0" smtClean="0">
                <a:solidFill>
                  <a:schemeClr val="bg1"/>
                </a:solidFill>
                <a:latin typeface="Franklin Gothic" panose="020B0604020202020204" charset="0"/>
              </a:rPr>
              <a:t>1: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>
                <a:latin typeface="Franklin Gothic" panose="020B0604020202020204" charset="0"/>
              </a:rPr>
              <a:t>Lauren </a:t>
            </a:r>
            <a:r>
              <a:rPr lang="en-US" sz="2400" dirty="0" err="1">
                <a:latin typeface="Franklin Gothic" panose="020B0604020202020204" charset="0"/>
              </a:rPr>
              <a:t>Fundyk</a:t>
            </a:r>
            <a:r>
              <a:rPr lang="en-US" sz="2400" dirty="0">
                <a:latin typeface="Franklin Gothic" panose="020B0604020202020204" charset="0"/>
              </a:rPr>
              <a:t/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Emma </a:t>
            </a:r>
            <a:r>
              <a:rPr lang="en-US" sz="2400" dirty="0" err="1">
                <a:latin typeface="Franklin Gothic" panose="020B0604020202020204" charset="0"/>
              </a:rPr>
              <a:t>Kost</a:t>
            </a:r>
            <a:r>
              <a:rPr lang="en-US" sz="2400" dirty="0">
                <a:latin typeface="Franklin Gothic" panose="020B0604020202020204" charset="0"/>
              </a:rPr>
              <a:t/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Julie Powers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Ava Garcia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Andrea Galvan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Krista Black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Kailee McDaniel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sz="2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 </a:t>
            </a:r>
            <a:endParaRPr dirty="0"/>
          </a:p>
        </p:txBody>
      </p:sp>
      <p:sp>
        <p:nvSpPr>
          <p:cNvPr id="512" name="Shape 512"/>
          <p:cNvSpPr/>
          <p:nvPr/>
        </p:nvSpPr>
        <p:spPr>
          <a:xfrm>
            <a:off x="207032" y="3282254"/>
            <a:ext cx="6096000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Shape 513"/>
          <p:cNvSpPr/>
          <p:nvPr/>
        </p:nvSpPr>
        <p:spPr>
          <a:xfrm>
            <a:off x="5160339" y="3898126"/>
            <a:ext cx="6096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75467" y="1385785"/>
            <a:ext cx="269016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Franklin Gothic" panose="020B0604020202020204" charset="0"/>
              </a:rPr>
              <a:t>Digital</a:t>
            </a:r>
            <a:r>
              <a:rPr lang="en-US" sz="4000" dirty="0">
                <a:solidFill>
                  <a:schemeClr val="bg1"/>
                </a:solidFill>
                <a:latin typeface="Franklin Gothic" panose="020B060402020202020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Franklin Gothic" panose="020B0604020202020204" charset="0"/>
              </a:rPr>
              <a:t>2</a:t>
            </a:r>
            <a:r>
              <a:rPr lang="en-US" sz="4000" dirty="0" smtClean="0">
                <a:solidFill>
                  <a:schemeClr val="bg1"/>
                </a:solidFill>
                <a:latin typeface="Franklin Gothic" panose="020B0604020202020204" charset="0"/>
              </a:rPr>
              <a:t>:</a:t>
            </a:r>
            <a:r>
              <a:rPr lang="en-US" sz="4000" dirty="0">
                <a:solidFill>
                  <a:schemeClr val="bg1"/>
                </a:solidFill>
                <a:latin typeface="Franklin Gothic" panose="020B0604020202020204" charset="0"/>
              </a:rPr>
              <a:t/>
            </a:r>
            <a:br>
              <a:rPr lang="en-US" sz="4000" dirty="0">
                <a:solidFill>
                  <a:schemeClr val="bg1"/>
                </a:solidFill>
                <a:latin typeface="Franklin Gothic" panose="020B0604020202020204" charset="0"/>
              </a:rPr>
            </a:br>
            <a:r>
              <a:rPr lang="en-US" sz="2400" dirty="0" err="1">
                <a:solidFill>
                  <a:schemeClr val="tx1"/>
                </a:solidFill>
                <a:latin typeface="Franklin Gothic" panose="020B0604020202020204" charset="0"/>
              </a:rPr>
              <a:t>Raffie</a:t>
            </a:r>
            <a:r>
              <a:rPr lang="en-US" sz="2400" dirty="0">
                <a:solidFill>
                  <a:schemeClr val="tx1"/>
                </a:solidFill>
                <a:latin typeface="Franklin Gothic" panose="020B0604020202020204" charset="0"/>
              </a:rPr>
              <a:t> Baker</a:t>
            </a:r>
            <a:r>
              <a:rPr lang="en-US" sz="2400" dirty="0">
                <a:latin typeface="Franklin Gothic" panose="020B0604020202020204" charset="0"/>
              </a:rPr>
              <a:t/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Jessica </a:t>
            </a:r>
            <a:r>
              <a:rPr lang="en-US" sz="2400" dirty="0" err="1">
                <a:latin typeface="Franklin Gothic" panose="020B0604020202020204" charset="0"/>
              </a:rPr>
              <a:t>Koval</a:t>
            </a:r>
            <a:r>
              <a:rPr lang="en-US" sz="2400" dirty="0">
                <a:latin typeface="Franklin Gothic" panose="020B0604020202020204" charset="0"/>
              </a:rPr>
              <a:t/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Isabella Bolivar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Nola Frank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Jonathan Williams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Natalie </a:t>
            </a:r>
            <a:r>
              <a:rPr lang="en-US" sz="2400" dirty="0" smtClean="0">
                <a:latin typeface="Franklin Gothic" panose="020B0604020202020204" charset="0"/>
              </a:rPr>
              <a:t>McCormick</a:t>
            </a:r>
            <a:endParaRPr lang="en-US" sz="2400" dirty="0">
              <a:latin typeface="Franklin Gothic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77017" y="4490388"/>
            <a:ext cx="24593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Franklin Gothic" panose="020B0604020202020204" charset="0"/>
              </a:rPr>
              <a:t>Advanced:</a:t>
            </a: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Katie Young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Macey Harrelson</a:t>
            </a:r>
            <a:br>
              <a:rPr lang="en-US" sz="2400" dirty="0">
                <a:latin typeface="Franklin Gothic" panose="020B0604020202020204" charset="0"/>
              </a:rPr>
            </a:br>
            <a:r>
              <a:rPr lang="en-US" sz="2400" dirty="0">
                <a:latin typeface="Franklin Gothic" panose="020B0604020202020204" charset="0"/>
              </a:rPr>
              <a:t>Kendra Powers</a:t>
            </a:r>
            <a:r>
              <a:rPr lang="en-US" dirty="0">
                <a:latin typeface="Franklin Gothic" panose="020B0604020202020204" charset="0"/>
              </a:rPr>
              <a:t/>
            </a:r>
            <a:br>
              <a:rPr lang="en-US" dirty="0">
                <a:latin typeface="Franklin Gothic" panose="020B0604020202020204" charset="0"/>
              </a:rPr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2819" y="4684785"/>
            <a:ext cx="4556055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ranklin Gothic" panose="020B0604020202020204" charset="0"/>
              </a:rPr>
              <a:t>Student of the </a:t>
            </a:r>
            <a:r>
              <a:rPr lang="en-US" sz="4000" dirty="0" smtClean="0">
                <a:solidFill>
                  <a:schemeClr val="bg1"/>
                </a:solidFill>
                <a:latin typeface="Franklin Gothic" panose="020B0604020202020204" charset="0"/>
              </a:rPr>
              <a:t>Year:</a:t>
            </a:r>
          </a:p>
          <a:p>
            <a:r>
              <a:rPr lang="en-US" sz="4000" dirty="0" smtClean="0">
                <a:latin typeface="Franklin Gothic" panose="020B0604020202020204" charset="0"/>
              </a:rPr>
              <a:t>AJ </a:t>
            </a:r>
            <a:r>
              <a:rPr lang="en-US" sz="4000" dirty="0" err="1">
                <a:latin typeface="Franklin Gothic" panose="020B0604020202020204" charset="0"/>
              </a:rPr>
              <a:t>Leffler</a:t>
            </a:r>
            <a:endParaRPr lang="en-US" sz="4000" dirty="0"/>
          </a:p>
          <a:p>
            <a:endParaRPr lang="en-US" sz="4000" dirty="0" smtClean="0">
              <a:solidFill>
                <a:schemeClr val="bg1"/>
              </a:solidFill>
              <a:latin typeface="Franklin Gothic" panose="020B0604020202020204" charset="0"/>
            </a:endParaRPr>
          </a:p>
          <a:p>
            <a:endParaRPr lang="en-US" dirty="0"/>
          </a:p>
        </p:txBody>
      </p:sp>
      <p:pic>
        <p:nvPicPr>
          <p:cNvPr id="5" name="Picture 4" descr="图片素材 : 颜色, 艺术, 插图, 壁画, 海报, 动漫, 屏幕截图 2640x1760 - - 162400 ..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t="16972" r="23371" b="11345"/>
          <a:stretch/>
        </p:blipFill>
        <p:spPr>
          <a:xfrm>
            <a:off x="671786" y="1509901"/>
            <a:ext cx="2535810" cy="279976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title"/>
          </p:nvPr>
        </p:nvSpPr>
        <p:spPr>
          <a:xfrm>
            <a:off x="599352" y="8029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Ms. </a:t>
            </a: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Truesdale</a:t>
            </a:r>
            <a:endParaRPr sz="1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520" name="Shape 520"/>
          <p:cNvSpPr txBox="1"/>
          <p:nvPr/>
        </p:nvSpPr>
        <p:spPr>
          <a:xfrm>
            <a:off x="999402" y="1268502"/>
            <a:ext cx="5779500" cy="25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AP Macroeconomics: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Jorgen </a:t>
            </a:r>
            <a:r>
              <a:rPr lang="en-US" sz="32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Heilbron</a:t>
            </a:r>
            <a:endParaRPr lang="en-US" sz="32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Kendra Powers</a:t>
            </a:r>
            <a:endParaRPr lang="en-US" sz="32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Julia Prieto</a:t>
            </a:r>
            <a:endParaRPr sz="3200" dirty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521" name="Shape 521"/>
          <p:cNvSpPr txBox="1"/>
          <p:nvPr/>
        </p:nvSpPr>
        <p:spPr>
          <a:xfrm>
            <a:off x="2138227" y="3221077"/>
            <a:ext cx="5779500" cy="251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English IV: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Sergio Trujillo-Perez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Gina Hernandez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Leesa</a:t>
            </a: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Ross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Devin Wolf</a:t>
            </a:r>
            <a:endParaRPr sz="32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5" name="Picture 6" descr="Image result for aristocats transparen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85" y="2594065"/>
            <a:ext cx="2660641" cy="17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/>
          <p:nvPr/>
        </p:nvSpPr>
        <p:spPr>
          <a:xfrm>
            <a:off x="1537286" y="4277684"/>
            <a:ext cx="5779500" cy="212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Anthropology: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4:</a:t>
            </a:r>
            <a:r>
              <a:rPr lang="en-US" sz="28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Rebecca Galvan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5:</a:t>
            </a:r>
            <a:r>
              <a:rPr lang="en-US" sz="28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Rachel Machado</a:t>
            </a:r>
            <a:endParaRPr sz="2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7:</a:t>
            </a:r>
            <a:r>
              <a:rPr lang="en-US" sz="28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Kaj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Klitgaard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530" name="Shape 530"/>
          <p:cNvSpPr txBox="1"/>
          <p:nvPr/>
        </p:nvSpPr>
        <p:spPr>
          <a:xfrm>
            <a:off x="858461" y="1168505"/>
            <a:ext cx="5779595" cy="310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AP Human Geography: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2:</a:t>
            </a:r>
            <a:r>
              <a:rPr lang="en-US" sz="28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Nathan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Pontefract</a:t>
            </a:r>
            <a:endParaRPr lang="en-US" sz="28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 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   Kaylee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Stoky</a:t>
            </a:r>
            <a:endParaRPr sz="2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</a:t>
            </a:r>
            <a:r>
              <a:rPr lang="en-US" sz="28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3: </a:t>
            </a:r>
            <a:r>
              <a:rPr lang="en-US" sz="28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Allie Adler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    Sarah Duffy</a:t>
            </a:r>
            <a:endParaRPr sz="2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</a:t>
            </a:r>
            <a:r>
              <a:rPr lang="en-US" sz="28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6: </a:t>
            </a:r>
            <a:r>
              <a:rPr lang="en-US" sz="28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Donovan </a:t>
            </a:r>
            <a:r>
              <a:rPr lang="en-US" sz="2800" dirty="0" err="1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Hassen</a:t>
            </a:r>
            <a:endParaRPr lang="en-US" sz="2800" dirty="0" smtClean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    Jackie </a:t>
            </a:r>
            <a:r>
              <a:rPr lang="en-US" sz="2800" dirty="0" err="1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Wiktorek</a:t>
            </a:r>
            <a:endParaRPr sz="32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1" y="-189859"/>
            <a:ext cx="11370554" cy="1995055"/>
          </a:xfrm>
          <a:prstGeom prst="rect">
            <a:avLst/>
          </a:prstGeom>
        </p:spPr>
      </p:pic>
      <p:pic>
        <p:nvPicPr>
          <p:cNvPr id="5" name="Picture 4" descr="La magia de las palabras: Películas TV 02/03-10-20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08" y="807668"/>
            <a:ext cx="5882326" cy="44117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title"/>
          </p:nvPr>
        </p:nvSpPr>
        <p:spPr>
          <a:xfrm>
            <a:off x="347296" y="803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Ms. </a:t>
            </a:r>
            <a:r>
              <a:rPr lang="en-US" sz="7200" dirty="0">
                <a:latin typeface="Waltograph" panose="03080602000000000000" pitchFamily="66" charset="0"/>
              </a:rPr>
              <a:t>W</a:t>
            </a: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ischmeier</a:t>
            </a:r>
            <a:endParaRPr sz="11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540" name="Shape 540"/>
          <p:cNvSpPr txBox="1"/>
          <p:nvPr/>
        </p:nvSpPr>
        <p:spPr>
          <a:xfrm>
            <a:off x="1248508" y="1151793"/>
            <a:ext cx="8713177" cy="5802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Most Improved: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Mikey </a:t>
            </a:r>
            <a:r>
              <a:rPr lang="en-US" sz="4400" dirty="0" err="1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Panse</a:t>
            </a:r>
            <a:endParaRPr lang="en-US" sz="4400" dirty="0" smtClean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Jessie Head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Windley</a:t>
            </a:r>
            <a:r>
              <a:rPr lang="en-US" sz="44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Hagood</a:t>
            </a:r>
            <a:endParaRPr lang="en-US" sz="4400" dirty="0" smtClean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Mathew </a:t>
            </a:r>
            <a:r>
              <a:rPr lang="en-US" sz="4400" dirty="0" err="1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Hardison</a:t>
            </a:r>
            <a:endParaRPr lang="en-US" sz="4400" dirty="0" smtClean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Alejandro Tovar-Morales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Ben </a:t>
            </a:r>
            <a:r>
              <a:rPr lang="en-US" sz="4400" dirty="0" err="1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Zelada</a:t>
            </a:r>
            <a:endParaRPr lang="en-US" sz="4400" dirty="0" smtClean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Kaitlin Pooley</a:t>
            </a:r>
            <a:endParaRPr sz="4400" dirty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2" name="Picture 1" descr="Disturbi Specifici di Apprendimento – Fra la via Emilia e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361" y="837705"/>
            <a:ext cx="2943225" cy="381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 txBox="1">
            <a:spLocks noGrp="1"/>
          </p:cNvSpPr>
          <p:nvPr>
            <p:ph type="title"/>
          </p:nvPr>
        </p:nvSpPr>
        <p:spPr>
          <a:xfrm>
            <a:off x="478509" y="246082"/>
            <a:ext cx="10428606" cy="115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Ms. </a:t>
            </a:r>
            <a:r>
              <a:rPr lang="en-US" sz="7200" b="0" i="0" u="none" strike="noStrike" cap="none" dirty="0" err="1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Zofchak</a:t>
            </a:r>
            <a:endParaRPr sz="72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167425" y="2289385"/>
            <a:ext cx="6091707" cy="119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549" name="Shape 549"/>
          <p:cNvSpPr txBox="1"/>
          <p:nvPr/>
        </p:nvSpPr>
        <p:spPr>
          <a:xfrm>
            <a:off x="260528" y="1729916"/>
            <a:ext cx="5905500" cy="1993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</a:t>
            </a:r>
            <a:r>
              <a:rPr lang="en-US" sz="2800" baseline="300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</a:t>
            </a:r>
            <a:r>
              <a:rPr lang="en-US" sz="28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Period: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Lorena Carballo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Kaylee Jensen</a:t>
            </a:r>
            <a:endParaRPr lang="en-US" sz="2800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Maximus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Stough</a:t>
            </a:r>
            <a:endParaRPr lang="en-US" sz="28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r>
              <a:rPr lang="en-US" sz="28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2nd </a:t>
            </a: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Period:</a:t>
            </a:r>
            <a:endParaRPr lang="en-US"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Zach Armstrong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Will Cunningham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Sammie Simon</a:t>
            </a:r>
          </a:p>
          <a:p>
            <a:endParaRPr lang="en-US" sz="2800" dirty="0" smtClean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r>
              <a:rPr lang="en-US" sz="28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3rd </a:t>
            </a: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sym typeface="Franklin Gothic"/>
              </a:rPr>
              <a:t>Miguel Quesada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Elise Jordan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Cheyenne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Veloso</a:t>
            </a:r>
            <a:endParaRPr lang="en-US" sz="28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</a:rPr>
              <a:t>5</a:t>
            </a:r>
            <a:r>
              <a:rPr lang="en-US" sz="2800" baseline="300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</a:rPr>
              <a:t>th</a:t>
            </a:r>
            <a:r>
              <a:rPr lang="en-US" sz="28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</a:rPr>
              <a:t> Period</a:t>
            </a:r>
            <a:endParaRPr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</a:rPr>
              <a:t>Ella Adams</a:t>
            </a:r>
            <a:endParaRPr sz="2800" dirty="0">
              <a:solidFill>
                <a:schemeClr val="dk1"/>
              </a:solidFill>
              <a:latin typeface="Franklin Gothic"/>
              <a:ea typeface="Franklin Gothic"/>
              <a:cs typeface="Franklin Gothic"/>
            </a:endParaRPr>
          </a:p>
          <a:p>
            <a:pPr lvl="1"/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Katelyln</a:t>
            </a: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Gremon-Prez</a:t>
            </a:r>
            <a:endParaRPr lang="en-US" sz="28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Gabby Hernandez</a:t>
            </a:r>
            <a:endParaRPr sz="2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2" name="Shape 548"/>
          <p:cNvSpPr txBox="1"/>
          <p:nvPr/>
        </p:nvSpPr>
        <p:spPr>
          <a:xfrm>
            <a:off x="6203777" y="2166739"/>
            <a:ext cx="2522843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Theater 1: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Brent Johnson</a:t>
            </a:r>
            <a:endParaRPr sz="2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3" name="Shape 550"/>
          <p:cNvSpPr txBox="1"/>
          <p:nvPr/>
        </p:nvSpPr>
        <p:spPr>
          <a:xfrm>
            <a:off x="6824841" y="3629320"/>
            <a:ext cx="2522843" cy="118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Theater 2: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AJ </a:t>
            </a:r>
            <a:r>
              <a:rPr lang="en-US" sz="28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Leffler</a:t>
            </a:r>
            <a:endParaRPr sz="28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4" name="Shape 551"/>
          <p:cNvSpPr txBox="1"/>
          <p:nvPr/>
        </p:nvSpPr>
        <p:spPr>
          <a:xfrm>
            <a:off x="7486725" y="4817810"/>
            <a:ext cx="3721917" cy="116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Theater 3 Honors: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Savannah Liberty</a:t>
            </a:r>
            <a:endParaRPr sz="2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2" name="Picture 1" descr="File:&lt;strong&gt;Mickey&lt;/strong&gt; - House of &lt;strong&gt;Mouse&lt;/strong&gt;.png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722" y="821777"/>
            <a:ext cx="2960420" cy="212481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/>
          <p:nvPr/>
        </p:nvSpPr>
        <p:spPr>
          <a:xfrm>
            <a:off x="2834640" y="158496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570" name="Shape 570"/>
          <p:cNvSpPr/>
          <p:nvPr/>
        </p:nvSpPr>
        <p:spPr>
          <a:xfrm>
            <a:off x="1461247" y="0"/>
            <a:ext cx="9219322" cy="13423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4" anchor="t" anchorCtr="0">
            <a:noAutofit/>
          </a:bodyPr>
          <a:lstStyle/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Caitlyn Abel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Autumn  Addie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Taylor  Albury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Sandra  Amador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Alexandra  Ancheta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Gianna  Ancheta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Brayan Argueta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Noah Arnold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Tyler Arnold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Jaime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Aucamp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Victoria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Aucamp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Jennifer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Avelar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Angie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Axume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Julien Baidet</a:t>
            </a:r>
          </a:p>
          <a:p>
            <a:pPr lvl="0"/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Cameron Barton 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Blanco 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Craig  Beattie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Olivia  Betancourt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Brittany  Beyer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Elizabeth  Black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Krista  Black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Isabella  Bolivar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Katharina  Borders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August  Borski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Josef  Borski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William  Butler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Bryce  Bynum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Avery L Caceres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Martha Iris Calix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Colin  Campbell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Lorena  Carballo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Lillie  Carter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Caitlyn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Casariego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Liana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Castagna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Alexander  Castillo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Vaclav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Cernosek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Alejandro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Chairez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-Ramos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Madeline I Chilton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Dallas  Christmas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Rachael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Clark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William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Coffin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Clayton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Conley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Courtney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Conley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Isabella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Contreras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Chayane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Lee Cooper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William  Cunningham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Jacob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Curry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Dane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Dallas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Ria Del </a:t>
            </a:r>
            <a:r>
              <a:rPr lang="en-US" sz="16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Pino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Gage  Dennis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Lucas G Dennis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Javier  Diaz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Cody  Dickerson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Dominic  DiMaggio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Seamus  Dougherty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Clark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Drebenstedt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Kevin 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Gutierrez </a:t>
            </a:r>
            <a:endParaRPr lang="en-US" sz="16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Sarah 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- Duffy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Cameron  El-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Koury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Yoendry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Ferro</a:t>
            </a:r>
          </a:p>
          <a:p>
            <a:pPr lvl="0"/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Jason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Filpes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Lily  Firkins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Keely Flanagan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Andrew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Fleites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Kathleen  Foley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Joseph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Forcine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Allysia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Fowler</a:t>
            </a: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Kanvis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Frails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Nola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Frank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Stephen  Franks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Christian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Frisone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Lauren  Fundyk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Andrea  Galvan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Rebecca  Galvan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Ava  Garcia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Javier  Garcia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Sofia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Garcia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Antoneya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Gaston</a:t>
            </a:r>
          </a:p>
          <a:p>
            <a:pPr lvl="0"/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Daniel 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Gideon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Miguel  Gomez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Alexander  Gonzalez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Irina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Gonzalez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Sofia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Gonzalez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Miguel Gonzalez Gomez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Katelyn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Gremonprez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Ryan </a:t>
            </a:r>
            <a:r>
              <a:rPr lang="en-US" sz="16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Guth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Edgar  Gutierrez</a:t>
            </a: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Eduin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Gutierrez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Luke Gutierrez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Haley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Guy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Blakely Harden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Brandon  Harrison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Donovan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Hassen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Aiden Hawkins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Jessie Head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Christopher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Hernandez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Gina Hernandez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Javier  Hernandez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Ashley </a:t>
            </a:r>
            <a:r>
              <a:rPr lang="en-US" sz="16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Hilson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Katie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Holly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Victoria Hoover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Ralph  Howell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Dylan  Hussey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Lauren  Hutchings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Dallas  Hutchinson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Christian  Ignacio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Isabel  Jacobsen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Julianne  Jankowski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Sierra  Jenkins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Jena  Jones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Alex  Jordan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Paige  Joyce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Cody  Kennedy</a:t>
            </a: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Michela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Kidd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April  Klein</a:t>
            </a: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Kaj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Klitgaard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Jessica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Koval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Jay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Kubida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Sophie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Kubida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Hannah Rene Lane</a:t>
            </a:r>
          </a:p>
          <a:p>
            <a:pPr lvl="0"/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Brian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Leffler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Airiana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Lindback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Carly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Lindback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Skylynn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Lindback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Richard  Lindsay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Jack  Lindsey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Max  Lindsey</a:t>
            </a: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Orlinda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Lorente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Rachel  Machado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Carlos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Magdaong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Rachelle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Magdaong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Luis  Maldonado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Michael  Maldonado</a:t>
            </a: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Zybo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Marchetti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Emma  Marsden</a:t>
            </a:r>
          </a:p>
          <a:p>
            <a:pPr lvl="0"/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Angel  Martin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Katelyn  McCollum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Kailee  McDaniel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Rachel  Medina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Brian  Miller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Brittney </a:t>
            </a:r>
            <a:r>
              <a:rPr lang="en-US" sz="16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Monteagudo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Tyler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Munchmeyer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Thomas  Nelson</a:t>
            </a: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Steelman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</a:t>
            </a:r>
            <a:r>
              <a:rPr lang="en-US" sz="16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Nicoletti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Isabella  Olsen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Connor  O'Neill</a:t>
            </a:r>
          </a:p>
          <a:p>
            <a:pPr lvl="0"/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Juan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Orjuela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Adriana  Ornelas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Angela  Ornelas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Daniel  Ornelas</a:t>
            </a: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Yahely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Ornelas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Jacqueline  Oshaben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Hailey  Pacyna</a:t>
            </a: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Lisney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Pardo-Figueroa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Jared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Pastuck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Brooke  Peacock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Lorena  Perez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Frank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Perlik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Donovan  Poe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Skylar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Poisson-</a:t>
            </a:r>
            <a:r>
              <a:rPr lang="en-US" sz="16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Zettwoch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Michael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Ponce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Shelby  Porter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Joshua  Prince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Miguel  Quezada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Noel  Quezada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Noemi  Quezada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Alexis  Rainwater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Damaris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Rego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Jesse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Rego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Connor  Rhyne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Katherine  Robinson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Lucia  Rodriguez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Samantha  Rodriguez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Zachary  Rodriguez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Alondra  Rodriguez-Diaz</a:t>
            </a:r>
          </a:p>
          <a:p>
            <a:pPr lvl="0"/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Claudia 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Hernandez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Rodriguez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Ramon Brayan  Rojas</a:t>
            </a: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Leesa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Ross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Sara  Roth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Brandon  Rowland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Sara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Rubalcava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-Mendoza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Gabriel  Rubiales</a:t>
            </a: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Emme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Santayana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Jonah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Schafstall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Lorenzo  Scott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Abigail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Sebben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Kailey  Seiler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Jennifer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Setchell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Genevieve  Sheehy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Cody  Steinmetz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Alexander   Sternberg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Emily  Stickney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Maximus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Stough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Tony  Thiele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Hannah  Thomas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Nichole  Thomas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Alejandro </a:t>
            </a:r>
            <a:r>
              <a:rPr lang="en-US" sz="16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Tovar-Morales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Draven  Tucker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Jessica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Vandergriff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Krystopher</a:t>
            </a:r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Velunza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Landon  Walker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Hernandez James  Warrington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Jacob  Webb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Jacquelyn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Wiktorek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Jonathan  Williams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Cassandra  Willis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Berkley  </a:t>
            </a:r>
            <a:r>
              <a:rPr lang="en-US" sz="16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Wolgamott</a:t>
            </a:r>
            <a:endParaRPr lang="en-US" sz="16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Chris  Wong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Anna Makenzie Wright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Kathleen  Young</a:t>
            </a:r>
          </a:p>
        </p:txBody>
      </p:sp>
      <p:sp>
        <p:nvSpPr>
          <p:cNvPr id="571" name="Shape 571"/>
          <p:cNvSpPr txBox="1">
            <a:spLocks noGrp="1"/>
          </p:cNvSpPr>
          <p:nvPr>
            <p:ph type="title"/>
          </p:nvPr>
        </p:nvSpPr>
        <p:spPr>
          <a:xfrm>
            <a:off x="898954" y="0"/>
            <a:ext cx="10394092" cy="887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anklin Gothic"/>
              <a:buNone/>
            </a:pPr>
            <a:r>
              <a:rPr lang="en-US" sz="48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HONOR</a:t>
            </a:r>
            <a:r>
              <a:rPr lang="en-US" sz="4800" b="0" i="0" u="none" strike="noStrike" cap="none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48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ROLL</a:t>
            </a:r>
            <a:endParaRPr sz="48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5436757"/>
            <a:ext cx="1270518" cy="11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51804"/>
      </p:ext>
    </p:extLst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60216" y="90540"/>
            <a:ext cx="6096000" cy="2031325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ctr"/>
            <a:r>
              <a:rPr lang="en-US" sz="1800" b="1" dirty="0" smtClean="0"/>
              <a:t>Lillian </a:t>
            </a:r>
            <a:r>
              <a:rPr lang="en-US" sz="1800" b="1" dirty="0"/>
              <a:t>Adrian</a:t>
            </a:r>
          </a:p>
          <a:p>
            <a:pPr algn="ctr"/>
            <a:r>
              <a:rPr lang="en-US" sz="1800" b="1" dirty="0"/>
              <a:t>Tara Amador</a:t>
            </a:r>
          </a:p>
          <a:p>
            <a:pPr algn="ctr"/>
            <a:r>
              <a:rPr lang="en-US" sz="1800" b="1" dirty="0"/>
              <a:t>Jonathan </a:t>
            </a:r>
            <a:r>
              <a:rPr lang="en-US" sz="1800" b="1" dirty="0" err="1"/>
              <a:t>Babich</a:t>
            </a:r>
            <a:endParaRPr lang="en-US" sz="1800" b="1" dirty="0"/>
          </a:p>
          <a:p>
            <a:pPr algn="ctr"/>
            <a:r>
              <a:rPr lang="en-US" sz="1800" b="1" dirty="0" err="1"/>
              <a:t>Raffie</a:t>
            </a:r>
            <a:r>
              <a:rPr lang="en-US" sz="1800" b="1" dirty="0"/>
              <a:t>  Baker</a:t>
            </a:r>
          </a:p>
          <a:p>
            <a:pPr algn="ctr"/>
            <a:r>
              <a:rPr lang="en-US" sz="1800" b="1" dirty="0"/>
              <a:t>Elijah </a:t>
            </a:r>
            <a:r>
              <a:rPr lang="en-US" sz="1800" b="1" dirty="0" smtClean="0"/>
              <a:t>Blanco</a:t>
            </a:r>
            <a:endParaRPr lang="en-US" sz="1800" b="1" dirty="0"/>
          </a:p>
          <a:p>
            <a:pPr algn="ctr"/>
            <a:r>
              <a:rPr lang="en-US" sz="1800" b="1" dirty="0"/>
              <a:t>Callie </a:t>
            </a:r>
            <a:r>
              <a:rPr lang="en-US" sz="1800" b="1" dirty="0" smtClean="0"/>
              <a:t>Bloom</a:t>
            </a:r>
            <a:endParaRPr lang="en-US" sz="1800" b="1" dirty="0"/>
          </a:p>
          <a:p>
            <a:pPr algn="ctr"/>
            <a:r>
              <a:rPr lang="en-US" sz="1800" b="1" dirty="0" err="1"/>
              <a:t>Marlie</a:t>
            </a:r>
            <a:r>
              <a:rPr lang="en-US" sz="1800" b="1" dirty="0"/>
              <a:t> </a:t>
            </a:r>
            <a:r>
              <a:rPr lang="en-US" sz="1800" b="1" dirty="0" err="1" smtClean="0"/>
              <a:t>Cakans</a:t>
            </a:r>
            <a:endParaRPr lang="en-US" sz="1800" b="1" dirty="0"/>
          </a:p>
          <a:p>
            <a:pPr algn="ctr"/>
            <a:r>
              <a:rPr lang="en-US" sz="1800" b="1" dirty="0"/>
              <a:t>Perry </a:t>
            </a:r>
            <a:r>
              <a:rPr lang="en-US" sz="1800" b="1" dirty="0" smtClean="0"/>
              <a:t>Carlson</a:t>
            </a:r>
            <a:endParaRPr lang="en-US" sz="1800" b="1" dirty="0"/>
          </a:p>
          <a:p>
            <a:pPr algn="ctr"/>
            <a:r>
              <a:rPr lang="en-US" sz="1800" b="1" dirty="0"/>
              <a:t>Anna </a:t>
            </a:r>
            <a:r>
              <a:rPr lang="en-US" sz="1800" b="1" dirty="0" err="1" smtClean="0"/>
              <a:t>Carucci</a:t>
            </a:r>
            <a:endParaRPr lang="en-US" sz="1800" b="1" dirty="0"/>
          </a:p>
          <a:p>
            <a:pPr algn="ctr"/>
            <a:r>
              <a:rPr lang="en-US" sz="1800" b="1" dirty="0"/>
              <a:t>Jason </a:t>
            </a:r>
            <a:r>
              <a:rPr lang="en-US" sz="1800" b="1" dirty="0" smtClean="0"/>
              <a:t>Castillo</a:t>
            </a:r>
            <a:endParaRPr lang="en-US" sz="1800" b="1" dirty="0"/>
          </a:p>
          <a:p>
            <a:pPr algn="ctr"/>
            <a:r>
              <a:rPr lang="en-US" sz="1800" b="1" dirty="0"/>
              <a:t>Kyla </a:t>
            </a:r>
            <a:r>
              <a:rPr lang="en-US" sz="1800" b="1" dirty="0" err="1" smtClean="0"/>
              <a:t>Catarineau</a:t>
            </a:r>
            <a:endParaRPr lang="en-US" sz="1800" b="1" dirty="0"/>
          </a:p>
          <a:p>
            <a:pPr algn="ctr"/>
            <a:r>
              <a:rPr lang="en-US" sz="1800" b="1" dirty="0" smtClean="0"/>
              <a:t>Lily Costa</a:t>
            </a:r>
            <a:endParaRPr lang="en-US" sz="1800" b="1" dirty="0"/>
          </a:p>
          <a:p>
            <a:pPr algn="ctr"/>
            <a:r>
              <a:rPr lang="en-US" sz="1800" b="1" dirty="0"/>
              <a:t>Matthew </a:t>
            </a:r>
            <a:r>
              <a:rPr lang="en-US" sz="1800" b="1" dirty="0" smtClean="0"/>
              <a:t>Darrow</a:t>
            </a:r>
            <a:endParaRPr lang="en-US" sz="1800" b="1" dirty="0"/>
          </a:p>
          <a:p>
            <a:pPr algn="ctr"/>
            <a:r>
              <a:rPr lang="en-US" sz="1800" b="1" dirty="0"/>
              <a:t>Hunter </a:t>
            </a:r>
            <a:r>
              <a:rPr lang="en-US" sz="1800" b="1" dirty="0" smtClean="0"/>
              <a:t>Dixon</a:t>
            </a:r>
            <a:endParaRPr lang="en-US" sz="1800" b="1" dirty="0"/>
          </a:p>
          <a:p>
            <a:pPr algn="ctr"/>
            <a:r>
              <a:rPr lang="en-US" sz="1800" b="1" dirty="0" smtClean="0"/>
              <a:t>Maggie </a:t>
            </a:r>
            <a:r>
              <a:rPr lang="en-US" sz="1800" b="1" dirty="0"/>
              <a:t>Duckworth</a:t>
            </a:r>
          </a:p>
          <a:p>
            <a:pPr algn="ctr"/>
            <a:r>
              <a:rPr lang="en-US" sz="1800" b="1" dirty="0" smtClean="0"/>
              <a:t>Austin </a:t>
            </a:r>
            <a:r>
              <a:rPr lang="en-US" sz="1800" b="1" dirty="0"/>
              <a:t>Fernandez</a:t>
            </a:r>
          </a:p>
          <a:p>
            <a:pPr algn="ctr"/>
            <a:r>
              <a:rPr lang="en-US" sz="1800" b="1" dirty="0"/>
              <a:t>Molly  </a:t>
            </a:r>
            <a:r>
              <a:rPr lang="en-US" sz="1800" b="1" dirty="0" err="1" smtClean="0"/>
              <a:t>Gahagen</a:t>
            </a:r>
            <a:endParaRPr lang="en-US" sz="1800" b="1" dirty="0"/>
          </a:p>
          <a:p>
            <a:pPr algn="ctr"/>
            <a:r>
              <a:rPr lang="en-US" sz="1800" b="1" dirty="0" smtClean="0"/>
              <a:t>Amy </a:t>
            </a:r>
            <a:r>
              <a:rPr lang="en-US" sz="1800" b="1" dirty="0"/>
              <a:t>Garcia</a:t>
            </a:r>
          </a:p>
          <a:p>
            <a:pPr algn="ctr"/>
            <a:r>
              <a:rPr lang="en-US" sz="1800" b="1" dirty="0" err="1" smtClean="0"/>
              <a:t>Niomi</a:t>
            </a:r>
            <a:r>
              <a:rPr lang="en-US" sz="1800" b="1" dirty="0" smtClean="0"/>
              <a:t> </a:t>
            </a:r>
            <a:r>
              <a:rPr lang="en-US" sz="1800" b="1" dirty="0"/>
              <a:t>Garcia</a:t>
            </a:r>
          </a:p>
          <a:p>
            <a:pPr algn="ctr"/>
            <a:r>
              <a:rPr lang="en-US" sz="1800" b="1" dirty="0" smtClean="0"/>
              <a:t>Jeri </a:t>
            </a:r>
            <a:r>
              <a:rPr lang="en-US" sz="1800" b="1" dirty="0"/>
              <a:t>Goldberg</a:t>
            </a:r>
          </a:p>
          <a:p>
            <a:pPr algn="ctr"/>
            <a:r>
              <a:rPr lang="en-US" sz="1800" b="1" dirty="0"/>
              <a:t>Sheila </a:t>
            </a:r>
            <a:r>
              <a:rPr lang="en-US" sz="1800" b="1" dirty="0" smtClean="0"/>
              <a:t>Gonzalez</a:t>
            </a:r>
            <a:endParaRPr lang="en-US" sz="1800" b="1" dirty="0"/>
          </a:p>
          <a:p>
            <a:pPr algn="ctr"/>
            <a:r>
              <a:rPr lang="en-US" sz="1800" b="1" dirty="0"/>
              <a:t>George </a:t>
            </a:r>
            <a:r>
              <a:rPr lang="en-US" sz="1800" b="1" dirty="0" smtClean="0"/>
              <a:t>Guerra</a:t>
            </a:r>
            <a:endParaRPr lang="en-US" sz="1800" b="1" dirty="0"/>
          </a:p>
          <a:p>
            <a:pPr algn="ctr"/>
            <a:r>
              <a:rPr lang="en-US" sz="1800" b="1" dirty="0" smtClean="0"/>
              <a:t>Susan </a:t>
            </a:r>
            <a:r>
              <a:rPr lang="en-US" sz="1800" b="1" dirty="0"/>
              <a:t>Gutierrez</a:t>
            </a:r>
          </a:p>
          <a:p>
            <a:pPr algn="ctr"/>
            <a:r>
              <a:rPr lang="en-US" sz="1800" b="1" dirty="0"/>
              <a:t>Lauren </a:t>
            </a:r>
            <a:r>
              <a:rPr lang="en-US" sz="1800" b="1" dirty="0" smtClean="0"/>
              <a:t>Hack</a:t>
            </a:r>
            <a:endParaRPr lang="en-US" sz="1800" b="1" dirty="0"/>
          </a:p>
          <a:p>
            <a:pPr algn="ctr"/>
            <a:r>
              <a:rPr lang="en-US" sz="1800" b="1" dirty="0" err="1" smtClean="0"/>
              <a:t>Windley</a:t>
            </a:r>
            <a:r>
              <a:rPr lang="en-US" sz="1800" b="1" dirty="0" smtClean="0"/>
              <a:t> </a:t>
            </a:r>
            <a:r>
              <a:rPr lang="en-US" sz="1800" b="1" dirty="0" err="1"/>
              <a:t>Hagood</a:t>
            </a:r>
            <a:endParaRPr lang="en-US" sz="1800" b="1" dirty="0"/>
          </a:p>
          <a:p>
            <a:pPr algn="ctr"/>
            <a:r>
              <a:rPr lang="en-US" sz="1800" b="1" dirty="0" smtClean="0"/>
              <a:t>Jorgen </a:t>
            </a:r>
            <a:r>
              <a:rPr lang="en-US" sz="1800" b="1" dirty="0" err="1"/>
              <a:t>Heilbron</a:t>
            </a:r>
            <a:endParaRPr lang="en-US" sz="1800" b="1" dirty="0"/>
          </a:p>
          <a:p>
            <a:pPr algn="ctr"/>
            <a:r>
              <a:rPr lang="en-US" sz="1800" b="1" dirty="0" err="1" smtClean="0"/>
              <a:t>Taegan</a:t>
            </a:r>
            <a:r>
              <a:rPr lang="en-US" sz="1800" b="1" dirty="0" smtClean="0"/>
              <a:t> </a:t>
            </a:r>
            <a:r>
              <a:rPr lang="en-US" sz="1800" b="1" dirty="0" err="1"/>
              <a:t>Huntemann</a:t>
            </a:r>
            <a:endParaRPr lang="en-US" sz="1800" b="1" dirty="0"/>
          </a:p>
          <a:p>
            <a:pPr algn="ctr"/>
            <a:r>
              <a:rPr lang="en-US" sz="1800" b="1" dirty="0"/>
              <a:t>Quinn </a:t>
            </a:r>
            <a:r>
              <a:rPr lang="en-US" sz="1800" b="1" dirty="0" smtClean="0"/>
              <a:t>Johnson</a:t>
            </a:r>
            <a:endParaRPr lang="en-US" sz="1800" b="1" dirty="0"/>
          </a:p>
          <a:p>
            <a:pPr algn="ctr"/>
            <a:r>
              <a:rPr lang="en-US" sz="1800" b="1" dirty="0"/>
              <a:t>Susan </a:t>
            </a:r>
            <a:r>
              <a:rPr lang="en-US" sz="1800" b="1" dirty="0" smtClean="0"/>
              <a:t>Kendall</a:t>
            </a:r>
            <a:endParaRPr lang="en-US" sz="1800" b="1" dirty="0"/>
          </a:p>
          <a:p>
            <a:pPr algn="ctr"/>
            <a:r>
              <a:rPr lang="en-US" sz="1800" b="1" dirty="0"/>
              <a:t>Emma </a:t>
            </a:r>
            <a:r>
              <a:rPr lang="en-US" sz="1800" b="1" dirty="0" err="1" smtClean="0"/>
              <a:t>Kost</a:t>
            </a:r>
            <a:endParaRPr lang="en-US" sz="1800" b="1" dirty="0"/>
          </a:p>
          <a:p>
            <a:pPr algn="ctr"/>
            <a:r>
              <a:rPr lang="en-US" sz="1800" b="1" dirty="0"/>
              <a:t>Halley </a:t>
            </a:r>
            <a:r>
              <a:rPr lang="en-US" sz="1800" b="1" dirty="0" smtClean="0"/>
              <a:t>Lane</a:t>
            </a:r>
            <a:endParaRPr lang="en-US" sz="1800" b="1" dirty="0"/>
          </a:p>
          <a:p>
            <a:pPr algn="ctr"/>
            <a:r>
              <a:rPr lang="en-US" sz="1800" b="1" dirty="0" smtClean="0"/>
              <a:t>Anna </a:t>
            </a:r>
            <a:r>
              <a:rPr lang="en-US" sz="1800" b="1" dirty="0"/>
              <a:t>Langley</a:t>
            </a:r>
          </a:p>
          <a:p>
            <a:pPr algn="ctr"/>
            <a:r>
              <a:rPr lang="en-US" sz="1800" b="1" dirty="0" smtClean="0"/>
              <a:t>Victoria </a:t>
            </a:r>
            <a:r>
              <a:rPr lang="en-US" sz="1800" b="1" dirty="0"/>
              <a:t>Lindsay</a:t>
            </a:r>
          </a:p>
          <a:p>
            <a:pPr algn="ctr"/>
            <a:r>
              <a:rPr lang="en-US" sz="1800" b="1" dirty="0" smtClean="0"/>
              <a:t>Cora </a:t>
            </a:r>
            <a:r>
              <a:rPr lang="en-US" sz="1800" b="1" dirty="0"/>
              <a:t>Long</a:t>
            </a:r>
          </a:p>
          <a:p>
            <a:pPr algn="ctr"/>
            <a:r>
              <a:rPr lang="en-US" sz="1800" b="1" dirty="0" smtClean="0"/>
              <a:t>Zoe </a:t>
            </a:r>
            <a:r>
              <a:rPr lang="en-US" sz="1800" b="1" dirty="0" err="1"/>
              <a:t>Marchetti</a:t>
            </a:r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endParaRPr lang="en-US" sz="1800" b="1" dirty="0"/>
          </a:p>
          <a:p>
            <a:pPr algn="ctr"/>
            <a:endParaRPr lang="en-US" sz="1800" b="1" dirty="0" smtClean="0"/>
          </a:p>
          <a:p>
            <a:pPr algn="ctr"/>
            <a:r>
              <a:rPr lang="en-US" sz="1800" b="1" dirty="0" smtClean="0"/>
              <a:t>Ella </a:t>
            </a:r>
            <a:r>
              <a:rPr lang="en-US" sz="1800" b="1" dirty="0" smtClean="0"/>
              <a:t>Marsden</a:t>
            </a:r>
            <a:endParaRPr lang="en-US" sz="1800" b="1" dirty="0"/>
          </a:p>
          <a:p>
            <a:pPr algn="ctr"/>
            <a:r>
              <a:rPr lang="en-US" sz="1800" b="1" dirty="0" smtClean="0"/>
              <a:t>Alexis Martin</a:t>
            </a:r>
          </a:p>
          <a:p>
            <a:pPr algn="ctr"/>
            <a:r>
              <a:rPr lang="en-US" sz="1800" b="1" dirty="0" smtClean="0"/>
              <a:t>Mabel Martinez-Benitez</a:t>
            </a:r>
          </a:p>
          <a:p>
            <a:pPr algn="ctr"/>
            <a:r>
              <a:rPr lang="en-US" sz="1800" b="1" dirty="0" err="1" smtClean="0"/>
              <a:t>Keiry</a:t>
            </a:r>
            <a:r>
              <a:rPr lang="en-US" sz="1800" b="1" dirty="0" smtClean="0"/>
              <a:t> Martinez-Garcia</a:t>
            </a:r>
          </a:p>
          <a:p>
            <a:pPr algn="ctr"/>
            <a:r>
              <a:rPr lang="en-US" sz="1800" b="1" dirty="0" smtClean="0"/>
              <a:t>Grace Matthews</a:t>
            </a:r>
          </a:p>
          <a:p>
            <a:pPr algn="ctr"/>
            <a:r>
              <a:rPr lang="en-US" sz="1800" b="1" dirty="0" smtClean="0"/>
              <a:t>Angelina </a:t>
            </a:r>
            <a:r>
              <a:rPr lang="en-US" sz="1800" b="1" dirty="0" err="1" smtClean="0"/>
              <a:t>Nappi</a:t>
            </a:r>
            <a:endParaRPr lang="en-US" sz="1800" b="1" dirty="0" smtClean="0"/>
          </a:p>
          <a:p>
            <a:pPr algn="ctr"/>
            <a:r>
              <a:rPr lang="en-US" sz="1800" b="1" dirty="0" smtClean="0"/>
              <a:t>Bethany </a:t>
            </a:r>
            <a:r>
              <a:rPr lang="en-US" sz="1800" b="1" dirty="0" err="1" smtClean="0"/>
              <a:t>Norling</a:t>
            </a:r>
            <a:endParaRPr lang="en-US" sz="1800" b="1" dirty="0" smtClean="0"/>
          </a:p>
          <a:p>
            <a:pPr algn="ctr"/>
            <a:r>
              <a:rPr lang="en-US" sz="1800" b="1" dirty="0" smtClean="0"/>
              <a:t>Simon </a:t>
            </a:r>
            <a:r>
              <a:rPr lang="en-US" sz="1800" b="1" dirty="0" err="1" smtClean="0"/>
              <a:t>Orjuela</a:t>
            </a:r>
            <a:endParaRPr lang="en-US" sz="1800" b="1" dirty="0" smtClean="0"/>
          </a:p>
          <a:p>
            <a:pPr algn="ctr"/>
            <a:r>
              <a:rPr lang="en-US" sz="1800" b="1" dirty="0" smtClean="0"/>
              <a:t>Timothy Orr</a:t>
            </a:r>
          </a:p>
          <a:p>
            <a:pPr algn="ctr"/>
            <a:r>
              <a:rPr lang="en-US" sz="1800" b="1" dirty="0" smtClean="0"/>
              <a:t>Ethan Osborne</a:t>
            </a:r>
          </a:p>
          <a:p>
            <a:pPr algn="ctr"/>
            <a:r>
              <a:rPr lang="en-US" sz="1800" b="1" dirty="0" err="1" smtClean="0"/>
              <a:t>Crissty</a:t>
            </a:r>
            <a:r>
              <a:rPr lang="en-US" sz="1800" b="1" dirty="0" smtClean="0"/>
              <a:t> Owens </a:t>
            </a:r>
            <a:r>
              <a:rPr lang="en-US" sz="1800" b="1" dirty="0" err="1" smtClean="0"/>
              <a:t>Henrriquez</a:t>
            </a:r>
            <a:endParaRPr lang="en-US" sz="1800" b="1" dirty="0" smtClean="0"/>
          </a:p>
          <a:p>
            <a:pPr algn="ctr"/>
            <a:r>
              <a:rPr lang="en-US" sz="1800" b="1" dirty="0" smtClean="0"/>
              <a:t>Vanessa </a:t>
            </a:r>
            <a:r>
              <a:rPr lang="en-US" sz="1800" b="1" dirty="0" err="1" smtClean="0"/>
              <a:t>Pelaez</a:t>
            </a:r>
            <a:endParaRPr lang="en-US" sz="1800" b="1" dirty="0" smtClean="0"/>
          </a:p>
          <a:p>
            <a:pPr algn="ctr"/>
            <a:r>
              <a:rPr lang="en-US" sz="1800" b="1" dirty="0" smtClean="0"/>
              <a:t>Michael  </a:t>
            </a:r>
            <a:r>
              <a:rPr lang="en-US" sz="1800" b="1" dirty="0" err="1" smtClean="0"/>
              <a:t>Petrusha</a:t>
            </a:r>
            <a:endParaRPr lang="en-US" sz="1800" b="1" dirty="0"/>
          </a:p>
          <a:p>
            <a:pPr algn="ctr"/>
            <a:r>
              <a:rPr lang="en-US" sz="1800" b="1" dirty="0" smtClean="0"/>
              <a:t>Patryk </a:t>
            </a:r>
            <a:r>
              <a:rPr lang="en-US" sz="1800" b="1" dirty="0" err="1" smtClean="0"/>
              <a:t>Pietruch</a:t>
            </a:r>
            <a:endParaRPr lang="en-US" sz="1800" b="1" dirty="0"/>
          </a:p>
          <a:p>
            <a:pPr algn="ctr"/>
            <a:r>
              <a:rPr lang="en-US" sz="1800" b="1" dirty="0" smtClean="0"/>
              <a:t>Nathaniel </a:t>
            </a:r>
            <a:r>
              <a:rPr lang="en-US" sz="1800" b="1" dirty="0" err="1"/>
              <a:t>Pontefract</a:t>
            </a:r>
            <a:endParaRPr lang="en-US" sz="1800" b="1" dirty="0"/>
          </a:p>
          <a:p>
            <a:pPr algn="ctr"/>
            <a:r>
              <a:rPr lang="en-US" sz="1800" b="1" dirty="0" smtClean="0"/>
              <a:t>Julie </a:t>
            </a:r>
            <a:r>
              <a:rPr lang="en-US" sz="1800" b="1" dirty="0"/>
              <a:t>Powers</a:t>
            </a:r>
          </a:p>
          <a:p>
            <a:pPr algn="ctr"/>
            <a:r>
              <a:rPr lang="en-US" sz="1800" b="1" dirty="0"/>
              <a:t>Kendra </a:t>
            </a:r>
            <a:r>
              <a:rPr lang="en-US" sz="1800" b="1" dirty="0" smtClean="0"/>
              <a:t>Powers</a:t>
            </a:r>
            <a:endParaRPr lang="en-US" sz="1800" b="1" dirty="0"/>
          </a:p>
          <a:p>
            <a:pPr algn="ctr"/>
            <a:r>
              <a:rPr lang="en-US" sz="1800" b="1" dirty="0" smtClean="0"/>
              <a:t>Julia </a:t>
            </a:r>
            <a:r>
              <a:rPr lang="en-US" sz="1800" b="1" dirty="0"/>
              <a:t>Prieto</a:t>
            </a:r>
          </a:p>
          <a:p>
            <a:pPr algn="ctr"/>
            <a:r>
              <a:rPr lang="en-US" sz="1800" b="1" dirty="0"/>
              <a:t>Bridget </a:t>
            </a:r>
            <a:r>
              <a:rPr lang="en-US" sz="1800" b="1" dirty="0" smtClean="0"/>
              <a:t>Rader</a:t>
            </a:r>
            <a:endParaRPr lang="en-US" sz="1800" b="1" dirty="0"/>
          </a:p>
          <a:p>
            <a:pPr algn="ctr"/>
            <a:r>
              <a:rPr lang="en-US" sz="1800" b="1" dirty="0" smtClean="0"/>
              <a:t>Rose </a:t>
            </a:r>
            <a:r>
              <a:rPr lang="en-US" sz="1800" b="1" dirty="0" err="1"/>
              <a:t>Rodas</a:t>
            </a:r>
            <a:r>
              <a:rPr lang="en-US" sz="1800" b="1" dirty="0"/>
              <a:t>-Gallardo</a:t>
            </a:r>
          </a:p>
          <a:p>
            <a:pPr algn="ctr"/>
            <a:r>
              <a:rPr lang="en-US" sz="1800" b="1" dirty="0"/>
              <a:t>Erin </a:t>
            </a:r>
            <a:r>
              <a:rPr lang="en-US" sz="1800" b="1" dirty="0" err="1"/>
              <a:t>Rodberg</a:t>
            </a:r>
            <a:endParaRPr lang="en-US" sz="1800" b="1" dirty="0"/>
          </a:p>
          <a:p>
            <a:pPr algn="ctr"/>
            <a:r>
              <a:rPr lang="en-US" sz="1800" b="1" dirty="0" smtClean="0"/>
              <a:t>Thomas </a:t>
            </a:r>
            <a:r>
              <a:rPr lang="en-US" sz="1800" b="1" dirty="0" err="1"/>
              <a:t>Rodberg</a:t>
            </a:r>
            <a:endParaRPr lang="en-US" sz="1800" b="1" dirty="0"/>
          </a:p>
          <a:p>
            <a:pPr algn="ctr"/>
            <a:r>
              <a:rPr lang="en-US" sz="1800" b="1" dirty="0" smtClean="0"/>
              <a:t>Alain </a:t>
            </a:r>
            <a:r>
              <a:rPr lang="en-US" sz="1800" b="1" dirty="0"/>
              <a:t>Rodriguez-Diaz</a:t>
            </a:r>
          </a:p>
          <a:p>
            <a:pPr algn="ctr"/>
            <a:r>
              <a:rPr lang="en-US" sz="1800" b="1"/>
              <a:t>Alexis </a:t>
            </a:r>
            <a:r>
              <a:rPr lang="en-US" sz="1800" b="1" smtClean="0"/>
              <a:t>Romero</a:t>
            </a:r>
            <a:endParaRPr lang="en-US" sz="1800" b="1" dirty="0"/>
          </a:p>
          <a:p>
            <a:pPr algn="ctr"/>
            <a:r>
              <a:rPr lang="en-US" sz="1800" b="1" dirty="0" err="1"/>
              <a:t>Maglyn</a:t>
            </a:r>
            <a:r>
              <a:rPr lang="en-US" sz="1800" b="1" dirty="0"/>
              <a:t>  Scott</a:t>
            </a:r>
          </a:p>
          <a:p>
            <a:pPr algn="ctr"/>
            <a:r>
              <a:rPr lang="en-US" sz="1800" b="1" dirty="0" smtClean="0"/>
              <a:t>Leo </a:t>
            </a:r>
            <a:r>
              <a:rPr lang="en-US" sz="1800" b="1" dirty="0"/>
              <a:t>Snell</a:t>
            </a:r>
          </a:p>
          <a:p>
            <a:pPr algn="ctr"/>
            <a:r>
              <a:rPr lang="en-US" sz="1800" b="1" dirty="0" smtClean="0"/>
              <a:t>Colton </a:t>
            </a:r>
            <a:r>
              <a:rPr lang="en-US" sz="1800" b="1" dirty="0"/>
              <a:t>Snodgrass</a:t>
            </a:r>
          </a:p>
          <a:p>
            <a:pPr algn="ctr"/>
            <a:r>
              <a:rPr lang="en-US" sz="1800" b="1" dirty="0"/>
              <a:t>Kaylee </a:t>
            </a:r>
            <a:r>
              <a:rPr lang="en-US" sz="1800" b="1" dirty="0" err="1" smtClean="0"/>
              <a:t>Stoky</a:t>
            </a:r>
            <a:endParaRPr lang="en-US" sz="1800" b="1" dirty="0"/>
          </a:p>
          <a:p>
            <a:pPr algn="ctr"/>
            <a:r>
              <a:rPr lang="en-US" sz="1800" b="1" dirty="0"/>
              <a:t>Sergio </a:t>
            </a:r>
            <a:r>
              <a:rPr lang="en-US" sz="1800" b="1" dirty="0" smtClean="0"/>
              <a:t>Trujillo-Perez</a:t>
            </a:r>
            <a:endParaRPr lang="en-US" sz="1800" b="1" dirty="0"/>
          </a:p>
          <a:p>
            <a:pPr algn="ctr"/>
            <a:r>
              <a:rPr lang="en-US" sz="1800" b="1" dirty="0"/>
              <a:t>Zane </a:t>
            </a:r>
            <a:r>
              <a:rPr lang="en-US" sz="1800" b="1" dirty="0" err="1" smtClean="0"/>
              <a:t>Turbessi</a:t>
            </a:r>
            <a:endParaRPr lang="en-US" sz="1800" b="1" dirty="0"/>
          </a:p>
          <a:p>
            <a:pPr algn="ctr"/>
            <a:r>
              <a:rPr lang="en-US" sz="1800" b="1" dirty="0" smtClean="0"/>
              <a:t>Alyssa </a:t>
            </a:r>
            <a:r>
              <a:rPr lang="en-US" sz="1800" b="1" dirty="0"/>
              <a:t>Webb</a:t>
            </a:r>
          </a:p>
          <a:p>
            <a:pPr algn="ctr"/>
            <a:r>
              <a:rPr lang="en-US" sz="1800" b="1" dirty="0" smtClean="0"/>
              <a:t>Zachary </a:t>
            </a:r>
            <a:r>
              <a:rPr lang="en-US" sz="1800" b="1" dirty="0"/>
              <a:t>Webb</a:t>
            </a:r>
          </a:p>
          <a:p>
            <a:pPr algn="ctr"/>
            <a:r>
              <a:rPr lang="en-US" sz="1800" b="1" dirty="0" smtClean="0"/>
              <a:t>Amber </a:t>
            </a:r>
            <a:r>
              <a:rPr lang="en-US" sz="1800" b="1" dirty="0" err="1"/>
              <a:t>Wigle</a:t>
            </a:r>
            <a:endParaRPr lang="en-US" sz="1800" b="1" dirty="0"/>
          </a:p>
          <a:p>
            <a:pPr algn="ctr"/>
            <a:r>
              <a:rPr lang="en-US" sz="1800" b="1" dirty="0"/>
              <a:t>Sophie </a:t>
            </a:r>
            <a:r>
              <a:rPr lang="en-US" sz="1800" b="1" dirty="0" smtClean="0"/>
              <a:t>Williams</a:t>
            </a:r>
            <a:endParaRPr lang="en-US" sz="1800" b="1" dirty="0"/>
          </a:p>
          <a:p>
            <a:pPr algn="ctr"/>
            <a:r>
              <a:rPr lang="en-US" sz="1800" b="1" dirty="0" smtClean="0"/>
              <a:t>Anna </a:t>
            </a:r>
            <a:r>
              <a:rPr lang="en-US" sz="1800" b="1" dirty="0"/>
              <a:t>Wilson</a:t>
            </a:r>
          </a:p>
          <a:p>
            <a:pPr algn="ctr"/>
            <a:r>
              <a:rPr lang="en-US" sz="1800" b="1" dirty="0" smtClean="0"/>
              <a:t>Alison </a:t>
            </a:r>
            <a:r>
              <a:rPr lang="en-US" sz="1800" b="1" dirty="0"/>
              <a:t>Woltanski</a:t>
            </a:r>
          </a:p>
          <a:p>
            <a:pPr algn="ctr"/>
            <a:r>
              <a:rPr lang="en-US" sz="1800" b="1" dirty="0" err="1" smtClean="0"/>
              <a:t>Aelish</a:t>
            </a:r>
            <a:r>
              <a:rPr lang="en-US" sz="1800" b="1" dirty="0" smtClean="0"/>
              <a:t> </a:t>
            </a:r>
            <a:r>
              <a:rPr lang="en-US" sz="1800" b="1" dirty="0"/>
              <a:t>Young</a:t>
            </a:r>
          </a:p>
          <a:p>
            <a:pPr algn="ctr"/>
            <a:r>
              <a:rPr lang="en-US" sz="1800" b="1" dirty="0"/>
              <a:t>Abigail </a:t>
            </a:r>
            <a:r>
              <a:rPr lang="en-US" sz="1800" b="1" dirty="0" err="1" smtClean="0"/>
              <a:t>Zischka</a:t>
            </a:r>
            <a:endParaRPr lang="en-US" sz="1800" b="1" dirty="0"/>
          </a:p>
        </p:txBody>
      </p:sp>
      <p:sp>
        <p:nvSpPr>
          <p:cNvPr id="569" name="Shape 569"/>
          <p:cNvSpPr txBox="1"/>
          <p:nvPr/>
        </p:nvSpPr>
        <p:spPr>
          <a:xfrm>
            <a:off x="2834640" y="158496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570" name="Shape 570"/>
          <p:cNvSpPr/>
          <p:nvPr/>
        </p:nvSpPr>
        <p:spPr>
          <a:xfrm>
            <a:off x="2987246" y="0"/>
            <a:ext cx="6096000" cy="13111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endParaRPr sz="18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571" name="Shape 571"/>
          <p:cNvSpPr txBox="1">
            <a:spLocks noGrp="1"/>
          </p:cNvSpPr>
          <p:nvPr>
            <p:ph type="title"/>
          </p:nvPr>
        </p:nvSpPr>
        <p:spPr>
          <a:xfrm>
            <a:off x="1111170" y="0"/>
            <a:ext cx="10394092" cy="871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anklin Gothic"/>
              <a:buNone/>
            </a:pPr>
            <a:r>
              <a:rPr lang="en-US" sz="48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STRAIGHT</a:t>
            </a:r>
            <a:r>
              <a:rPr lang="en-US" sz="4800" b="0" i="0" u="none" strike="noStrike" cap="none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48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A HONOR ROLL</a:t>
            </a:r>
            <a:endParaRPr sz="48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pic>
        <p:nvPicPr>
          <p:cNvPr id="7" name="Picture 4" descr="Image result for monsters inc sully boo mik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33" b="99667" l="0" r="100000">
                        <a14:foregroundMark x1="24813" y1="72083" x2="24813" y2="72083"/>
                        <a14:foregroundMark x1="24438" y1="74333" x2="24438" y2="74333"/>
                        <a14:foregroundMark x1="24063" y1="79167" x2="24563" y2="86333"/>
                        <a14:foregroundMark x1="28438" y1="91667" x2="28438" y2="91667"/>
                        <a14:foregroundMark x1="29250" y1="94500" x2="29250" y2="94500"/>
                        <a14:foregroundMark x1="29250" y1="92417" x2="29250" y2="92417"/>
                        <a14:foregroundMark x1="30750" y1="94667" x2="30750" y2="94667"/>
                        <a14:foregroundMark x1="28563" y1="58333" x2="28563" y2="58333"/>
                        <a14:foregroundMark x1="22313" y1="55667" x2="22313" y2="55667"/>
                        <a14:foregroundMark x1="24188" y1="58500" x2="24188" y2="58500"/>
                        <a14:foregroundMark x1="20938" y1="55667" x2="20938" y2="55667"/>
                        <a14:foregroundMark x1="33500" y1="62583" x2="33500" y2="62583"/>
                        <a14:backgroundMark x1="27500" y1="77417" x2="27500" y2="77417"/>
                        <a14:backgroundMark x1="20688" y1="77667" x2="20688" y2="7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67"/>
          <a:stretch/>
        </p:blipFill>
        <p:spPr bwMode="auto">
          <a:xfrm>
            <a:off x="-400050" y="4072736"/>
            <a:ext cx="4202871" cy="22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32933"/>
      </p:ext>
    </p:extLst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>
            <a:spLocks noGrp="1"/>
          </p:cNvSpPr>
          <p:nvPr>
            <p:ph type="title" idx="4294967295"/>
          </p:nvPr>
        </p:nvSpPr>
        <p:spPr>
          <a:xfrm>
            <a:off x="0" y="200681"/>
            <a:ext cx="12192000" cy="2779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ranklin Gothic"/>
              <a:buNone/>
            </a:pPr>
            <a:r>
              <a:rPr lang="en-US" sz="9600" b="0" i="0" u="none" strike="noStrike" cap="none" dirty="0" smtClean="0">
                <a:solidFill>
                  <a:srgbClr val="FFFFFF"/>
                </a:solidFill>
                <a:latin typeface="Waltograph" panose="03080602000000000000" pitchFamily="66" charset="0"/>
                <a:sym typeface="Franklin Gothic"/>
              </a:rPr>
              <a:t>Congratulations!</a:t>
            </a:r>
            <a:endParaRPr sz="9600" b="0" i="0" u="none" strike="noStrike" cap="none" dirty="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614" name="Shape 614" descr="Image result for coral shores high school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5318" y="2265220"/>
            <a:ext cx="4441363" cy="3434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2348534" y="798526"/>
            <a:ext cx="9650506" cy="9810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4" anchor="t" anchorCtr="0">
            <a:noAutofit/>
          </a:bodyPr>
          <a:lstStyle/>
          <a:p>
            <a:pPr marL="0" lvl="0" indent="0" algn="ctr">
              <a:buSzPts val="1800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Lillian </a:t>
            </a:r>
            <a:r>
              <a:rPr lang="en-US" sz="1800" dirty="0">
                <a:solidFill>
                  <a:schemeClr val="dk1"/>
                </a:solidFill>
              </a:rPr>
              <a:t>Adrian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Tara Amador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Alexandra Ancheta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Lance Arnold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Angie </a:t>
            </a:r>
            <a:r>
              <a:rPr lang="en-US" sz="1800" dirty="0" err="1">
                <a:solidFill>
                  <a:schemeClr val="dk1"/>
                </a:solidFill>
              </a:rPr>
              <a:t>Axume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Jonathan </a:t>
            </a:r>
            <a:r>
              <a:rPr lang="en-US" sz="1800" dirty="0" err="1">
                <a:solidFill>
                  <a:schemeClr val="dk1"/>
                </a:solidFill>
              </a:rPr>
              <a:t>Babich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Jean Baidet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Valerie Barrow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Elijah Blanco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Anna </a:t>
            </a:r>
            <a:r>
              <a:rPr lang="en-US" sz="1800" dirty="0" err="1">
                <a:solidFill>
                  <a:schemeClr val="dk1"/>
                </a:solidFill>
              </a:rPr>
              <a:t>Carucci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Jason Castillo</a:t>
            </a:r>
          </a:p>
          <a:p>
            <a:pPr marL="0" lvl="0" indent="0" algn="ctr">
              <a:buSzPts val="1800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Mariano Castillo-</a:t>
            </a:r>
            <a:r>
              <a:rPr lang="en-US" sz="1800" dirty="0" err="1" smtClean="0">
                <a:solidFill>
                  <a:schemeClr val="dk1"/>
                </a:solidFill>
              </a:rPr>
              <a:t>Beovides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Dallas Christmas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Timothy Cole</a:t>
            </a:r>
          </a:p>
          <a:p>
            <a:pPr marL="0" lvl="0" indent="0" algn="ctr">
              <a:buSzPts val="1800"/>
              <a:buNone/>
            </a:pPr>
            <a:r>
              <a:rPr lang="en-US" sz="1800" dirty="0" err="1">
                <a:solidFill>
                  <a:schemeClr val="dk1"/>
                </a:solidFill>
              </a:rPr>
              <a:t>Chayane</a:t>
            </a:r>
            <a:r>
              <a:rPr lang="en-US" sz="1800" dirty="0">
                <a:solidFill>
                  <a:schemeClr val="dk1"/>
                </a:solidFill>
              </a:rPr>
              <a:t> Cooper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Javier Correa</a:t>
            </a:r>
          </a:p>
          <a:p>
            <a:pPr marL="0" lvl="0" indent="0" algn="ctr">
              <a:buSzPts val="1800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Jennifer </a:t>
            </a:r>
            <a:r>
              <a:rPr lang="en-US" sz="1800" dirty="0">
                <a:solidFill>
                  <a:schemeClr val="dk1"/>
                </a:solidFill>
              </a:rPr>
              <a:t>Duque-Diaz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Brandon Dwyer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Cody Farrington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Austin Fernandez</a:t>
            </a:r>
          </a:p>
          <a:p>
            <a:pPr marL="0" lvl="0" indent="0" algn="ctr">
              <a:buSzPts val="1800"/>
              <a:buNone/>
            </a:pPr>
            <a:r>
              <a:rPr lang="en-US" sz="1800" dirty="0" err="1">
                <a:solidFill>
                  <a:schemeClr val="dk1"/>
                </a:solidFill>
              </a:rPr>
              <a:t>Yoendry</a:t>
            </a:r>
            <a:r>
              <a:rPr lang="en-US" sz="1800" dirty="0">
                <a:solidFill>
                  <a:schemeClr val="dk1"/>
                </a:solidFill>
              </a:rPr>
              <a:t> Ferro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Joseph </a:t>
            </a:r>
            <a:r>
              <a:rPr lang="en-US" sz="1800" dirty="0" err="1">
                <a:solidFill>
                  <a:schemeClr val="dk1"/>
                </a:solidFill>
              </a:rPr>
              <a:t>Forcine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 err="1">
                <a:solidFill>
                  <a:schemeClr val="dk1"/>
                </a:solidFill>
              </a:rPr>
              <a:t>Allysia</a:t>
            </a:r>
            <a:r>
              <a:rPr lang="en-US" sz="1800" dirty="0">
                <a:solidFill>
                  <a:schemeClr val="dk1"/>
                </a:solidFill>
              </a:rPr>
              <a:t> Fowler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Thomas </a:t>
            </a:r>
            <a:r>
              <a:rPr lang="en-US" sz="1800" dirty="0" err="1">
                <a:solidFill>
                  <a:schemeClr val="dk1"/>
                </a:solidFill>
              </a:rPr>
              <a:t>Gahagen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Andrea Galvan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Ava Garcia</a:t>
            </a:r>
          </a:p>
          <a:p>
            <a:pPr marL="0" lvl="0" indent="0" algn="ctr">
              <a:buSzPts val="1800"/>
              <a:buNone/>
            </a:pPr>
            <a:r>
              <a:rPr lang="en-US" sz="1800" dirty="0" err="1">
                <a:solidFill>
                  <a:schemeClr val="dk1"/>
                </a:solidFill>
              </a:rPr>
              <a:t>Antoneya</a:t>
            </a:r>
            <a:r>
              <a:rPr lang="en-US" sz="1800" dirty="0">
                <a:solidFill>
                  <a:schemeClr val="dk1"/>
                </a:solidFill>
              </a:rPr>
              <a:t> Gaston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Alexander Gonzalez</a:t>
            </a:r>
          </a:p>
          <a:p>
            <a:pPr marL="0" lvl="0" indent="0" algn="ctr">
              <a:buSzPts val="1800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Karla </a:t>
            </a:r>
            <a:r>
              <a:rPr lang="en-US" sz="1800" dirty="0">
                <a:solidFill>
                  <a:schemeClr val="dk1"/>
                </a:solidFill>
              </a:rPr>
              <a:t>Gonzalez Gomez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Adam Gordon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Edgar Gutierrez</a:t>
            </a:r>
          </a:p>
          <a:p>
            <a:pPr marL="0" lvl="0" indent="0" algn="ctr">
              <a:buSzPts val="1800"/>
              <a:buNone/>
            </a:pPr>
            <a:r>
              <a:rPr lang="en-US" sz="1800" dirty="0" err="1">
                <a:solidFill>
                  <a:schemeClr val="dk1"/>
                </a:solidFill>
              </a:rPr>
              <a:t>Eduin</a:t>
            </a:r>
            <a:r>
              <a:rPr lang="en-US" sz="1800" dirty="0">
                <a:solidFill>
                  <a:schemeClr val="dk1"/>
                </a:solidFill>
              </a:rPr>
              <a:t> Gutierrez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Donovan </a:t>
            </a:r>
            <a:r>
              <a:rPr lang="en-US" sz="1800" dirty="0" err="1">
                <a:solidFill>
                  <a:schemeClr val="dk1"/>
                </a:solidFill>
              </a:rPr>
              <a:t>Hassen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Javier Hernandez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Jackson </a:t>
            </a:r>
            <a:r>
              <a:rPr lang="en-US" sz="1800" dirty="0" err="1">
                <a:solidFill>
                  <a:schemeClr val="dk1"/>
                </a:solidFill>
              </a:rPr>
              <a:t>Hilson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Christian Ignacio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Quinn Johnson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Susan Kendall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Jacob </a:t>
            </a:r>
            <a:r>
              <a:rPr lang="en-US" sz="1800" dirty="0" err="1">
                <a:solidFill>
                  <a:schemeClr val="dk1"/>
                </a:solidFill>
              </a:rPr>
              <a:t>Kirkman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Halley Lane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Roy </a:t>
            </a:r>
            <a:r>
              <a:rPr lang="en-US" sz="1800" dirty="0" err="1">
                <a:solidFill>
                  <a:schemeClr val="dk1"/>
                </a:solidFill>
              </a:rPr>
              <a:t>Lindback</a:t>
            </a:r>
            <a:r>
              <a:rPr lang="en-US" sz="1800" dirty="0">
                <a:solidFill>
                  <a:schemeClr val="dk1"/>
                </a:solidFill>
              </a:rPr>
              <a:t> II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Cora Long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Michael Maldonado</a:t>
            </a:r>
          </a:p>
          <a:p>
            <a:pPr marL="0" lvl="0" indent="0" algn="ctr">
              <a:buSzPts val="1800"/>
              <a:buNone/>
            </a:pPr>
            <a:r>
              <a:rPr lang="en-US" sz="1800" dirty="0" err="1">
                <a:solidFill>
                  <a:schemeClr val="dk1"/>
                </a:solidFill>
              </a:rPr>
              <a:t>Zybo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err="1">
                <a:solidFill>
                  <a:schemeClr val="dk1"/>
                </a:solidFill>
              </a:rPr>
              <a:t>Marchetti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Ella Marsden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Sarah McCabe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Daniel Mc Daniel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Mahon Mc Mahon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Adrian Munoz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Arianna Oliver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Angela Ornelas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Jonathan Ornelas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Vanessa </a:t>
            </a:r>
            <a:r>
              <a:rPr lang="en-US" sz="1800" dirty="0" err="1">
                <a:solidFill>
                  <a:schemeClr val="dk1"/>
                </a:solidFill>
              </a:rPr>
              <a:t>Pelaez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Bryan </a:t>
            </a:r>
            <a:r>
              <a:rPr lang="en-US" sz="1800" dirty="0" err="1">
                <a:solidFill>
                  <a:schemeClr val="dk1"/>
                </a:solidFill>
              </a:rPr>
              <a:t>Placencia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Donovan Poe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Kaitlin Pooley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Karli Richards</a:t>
            </a:r>
          </a:p>
          <a:p>
            <a:pPr marL="0" lvl="0" indent="0" algn="ctr">
              <a:buSzPts val="1800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Erin </a:t>
            </a:r>
            <a:r>
              <a:rPr lang="en-US" sz="1800" dirty="0" err="1" smtClean="0">
                <a:solidFill>
                  <a:schemeClr val="dk1"/>
                </a:solidFill>
              </a:rPr>
              <a:t>Rodberg</a:t>
            </a:r>
            <a:endParaRPr lang="en-US" sz="1800" dirty="0" smtClean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Thomas </a:t>
            </a:r>
            <a:r>
              <a:rPr lang="en-US" sz="1800" dirty="0" err="1" smtClean="0">
                <a:solidFill>
                  <a:schemeClr val="dk1"/>
                </a:solidFill>
              </a:rPr>
              <a:t>Rodberg</a:t>
            </a:r>
            <a:endParaRPr lang="en-US" sz="1800" dirty="0" smtClean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Alain Rodriguez-Diaz</a:t>
            </a:r>
          </a:p>
          <a:p>
            <a:pPr marL="0" lvl="0" indent="0" algn="ctr">
              <a:buSzPts val="1800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Payton Roth</a:t>
            </a:r>
          </a:p>
          <a:p>
            <a:pPr marL="0" lvl="0" indent="0" algn="ctr">
              <a:buSzPts val="1800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Gabriel Rubiales</a:t>
            </a:r>
          </a:p>
          <a:p>
            <a:pPr marL="0" lvl="0" indent="0" algn="ctr">
              <a:buSzPts val="1800"/>
              <a:buNone/>
            </a:pPr>
            <a:r>
              <a:rPr lang="en-US" sz="1800" dirty="0" err="1" smtClean="0">
                <a:solidFill>
                  <a:schemeClr val="dk1"/>
                </a:solidFill>
              </a:rPr>
              <a:t>Emme</a:t>
            </a:r>
            <a:r>
              <a:rPr lang="en-US" sz="1800" dirty="0" smtClean="0">
                <a:solidFill>
                  <a:schemeClr val="dk1"/>
                </a:solidFill>
              </a:rPr>
              <a:t> Santayana</a:t>
            </a:r>
          </a:p>
          <a:p>
            <a:pPr marL="0" lvl="0" indent="0" algn="ctr">
              <a:buSzPts val="1800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Jennifer </a:t>
            </a:r>
            <a:r>
              <a:rPr lang="en-US" sz="1800" dirty="0" err="1">
                <a:solidFill>
                  <a:schemeClr val="dk1"/>
                </a:solidFill>
              </a:rPr>
              <a:t>Setchell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Samantha Simon</a:t>
            </a:r>
          </a:p>
          <a:p>
            <a:pPr marL="0" lvl="0" indent="0" algn="ctr">
              <a:buSzPts val="1800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Sergio </a:t>
            </a:r>
            <a:r>
              <a:rPr lang="en-US" sz="1800" dirty="0">
                <a:solidFill>
                  <a:schemeClr val="dk1"/>
                </a:solidFill>
              </a:rPr>
              <a:t>Trujillo-Perez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Jessica </a:t>
            </a:r>
            <a:r>
              <a:rPr lang="en-US" sz="1800" dirty="0" err="1">
                <a:solidFill>
                  <a:schemeClr val="dk1"/>
                </a:solidFill>
              </a:rPr>
              <a:t>Vandergriff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Juan </a:t>
            </a:r>
            <a:r>
              <a:rPr lang="en-US" sz="1800" dirty="0">
                <a:solidFill>
                  <a:schemeClr val="dk1"/>
                </a:solidFill>
              </a:rPr>
              <a:t>Villalobos-Perez</a:t>
            </a:r>
          </a:p>
          <a:p>
            <a:pPr marL="0" lvl="0" indent="0" algn="ctr">
              <a:buSzPts val="1800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James </a:t>
            </a:r>
            <a:r>
              <a:rPr lang="en-US" sz="1800" dirty="0">
                <a:solidFill>
                  <a:schemeClr val="dk1"/>
                </a:solidFill>
              </a:rPr>
              <a:t>Warrington Hernandez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Alyssa Webb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Jonathan Williams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Sophie Williams</a:t>
            </a: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Roka </a:t>
            </a:r>
            <a:r>
              <a:rPr lang="en-US" sz="1800" dirty="0" err="1">
                <a:solidFill>
                  <a:schemeClr val="dk1"/>
                </a:solidFill>
              </a:rPr>
              <a:t>Wolgamott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ctr">
              <a:buSzPts val="1800"/>
              <a:buNone/>
            </a:pPr>
            <a:r>
              <a:rPr lang="en-US" sz="1800" dirty="0">
                <a:solidFill>
                  <a:schemeClr val="dk1"/>
                </a:solidFill>
              </a:rPr>
              <a:t>Kathleen Young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228820" y="-69216"/>
            <a:ext cx="11770220" cy="123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Franklin Gothic"/>
              <a:buNone/>
            </a:pPr>
            <a:r>
              <a:rPr lang="en-US" sz="60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Perfect Attendance Award</a:t>
            </a:r>
            <a:endParaRPr sz="60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pic>
        <p:nvPicPr>
          <p:cNvPr id="5" name="Picture 4" descr="newborn &lt;strong&gt;simba&lt;/strong&gt; | when I was little | Pinterest | Lions and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47" y="1805651"/>
            <a:ext cx="2362249" cy="24538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 descr="TLK - &lt;strong&gt;Simba&lt;/strong&gt;'s planning by RakPolaris on DeviantAr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0" y="4401704"/>
            <a:ext cx="2219795" cy="16515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Shape 1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014" y="2221522"/>
            <a:ext cx="1439406" cy="9638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47146" y="1821412"/>
            <a:ext cx="343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Waltograph" panose="03080602000000000000" pitchFamily="66" charset="0"/>
              </a:rPr>
              <a:t>See Ms. Jaime in attendance</a:t>
            </a:r>
            <a:endParaRPr lang="en-US" sz="2000" dirty="0">
              <a:latin typeface="Waltograph" panose="03080602000000000000" pitchFamily="66" charset="0"/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0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0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0" fill="hold"/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0" fill="hold"/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0" fill="hold"/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0" fill="hold"/>
                                        <p:tgtEl>
                                          <p:spTgt spid="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0" fill="hold"/>
                                        <p:tgtEl>
                                          <p:spTgt spid="1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1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00" fill="hold"/>
                                        <p:tgtEl>
                                          <p:spTgt spid="1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1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0" fill="hold"/>
                                        <p:tgtEl>
                                          <p:spTgt spid="1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1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00" fill="hold"/>
                                        <p:tgtEl>
                                          <p:spTgt spid="1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0" fill="hold"/>
                                        <p:tgtEl>
                                          <p:spTgt spid="1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00" fill="hold"/>
                                        <p:tgtEl>
                                          <p:spTgt spid="1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0" fill="hold"/>
                                        <p:tgtEl>
                                          <p:spTgt spid="1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0" fill="hold"/>
                                        <p:tgtEl>
                                          <p:spTgt spid="1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0" fill="hold"/>
                                        <p:tgtEl>
                                          <p:spTgt spid="1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00" fill="hold"/>
                                        <p:tgtEl>
                                          <p:spTgt spid="17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0" fill="hold"/>
                                        <p:tgtEl>
                                          <p:spTgt spid="17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5000" fill="hold"/>
                                        <p:tgtEl>
                                          <p:spTgt spid="17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0" fill="hold"/>
                                        <p:tgtEl>
                                          <p:spTgt spid="17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0" fill="hold"/>
                                        <p:tgtEl>
                                          <p:spTgt spid="17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0" fill="hold"/>
                                        <p:tgtEl>
                                          <p:spTgt spid="17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5000" fill="hold"/>
                                        <p:tgtEl>
                                          <p:spTgt spid="17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0" fill="hold"/>
                                        <p:tgtEl>
                                          <p:spTgt spid="17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5000" fill="hold"/>
                                        <p:tgtEl>
                                          <p:spTgt spid="17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0" fill="hold"/>
                                        <p:tgtEl>
                                          <p:spTgt spid="17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0" fill="hold"/>
                                        <p:tgtEl>
                                          <p:spTgt spid="17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0" fill="hold"/>
                                        <p:tgtEl>
                                          <p:spTgt spid="17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5000" fill="hold"/>
                                        <p:tgtEl>
                                          <p:spTgt spid="17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0" fill="hold"/>
                                        <p:tgtEl>
                                          <p:spTgt spid="17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5000" fill="hold"/>
                                        <p:tgtEl>
                                          <p:spTgt spid="170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0" fill="hold"/>
                                        <p:tgtEl>
                                          <p:spTgt spid="170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5000" fill="hold"/>
                                        <p:tgtEl>
                                          <p:spTgt spid="170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0" fill="hold"/>
                                        <p:tgtEl>
                                          <p:spTgt spid="170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5000" fill="hold"/>
                                        <p:tgtEl>
                                          <p:spTgt spid="170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5000" fill="hold"/>
                                        <p:tgtEl>
                                          <p:spTgt spid="170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5000" fill="hold"/>
                                        <p:tgtEl>
                                          <p:spTgt spid="170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5000" fill="hold"/>
                                        <p:tgtEl>
                                          <p:spTgt spid="170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5000" fill="hold"/>
                                        <p:tgtEl>
                                          <p:spTgt spid="170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0" fill="hold"/>
                                        <p:tgtEl>
                                          <p:spTgt spid="170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5000" fill="hold"/>
                                        <p:tgtEl>
                                          <p:spTgt spid="170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5000" fill="hold"/>
                                        <p:tgtEl>
                                          <p:spTgt spid="170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5000" fill="hold"/>
                                        <p:tgtEl>
                                          <p:spTgt spid="170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000" fill="hold"/>
                                        <p:tgtEl>
                                          <p:spTgt spid="170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5000" fill="hold"/>
                                        <p:tgtEl>
                                          <p:spTgt spid="170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0" fill="hold"/>
                                        <p:tgtEl>
                                          <p:spTgt spid="170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5000" fill="hold"/>
                                        <p:tgtEl>
                                          <p:spTgt spid="170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5000" fill="hold"/>
                                        <p:tgtEl>
                                          <p:spTgt spid="170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5000" fill="hold"/>
                                        <p:tgtEl>
                                          <p:spTgt spid="170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5000" fill="hold"/>
                                        <p:tgtEl>
                                          <p:spTgt spid="170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5000" fill="hold"/>
                                        <p:tgtEl>
                                          <p:spTgt spid="170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5000" fill="hold"/>
                                        <p:tgtEl>
                                          <p:spTgt spid="170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5000" fill="hold"/>
                                        <p:tgtEl>
                                          <p:spTgt spid="170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5000" fill="hold"/>
                                        <p:tgtEl>
                                          <p:spTgt spid="170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5000" fill="hold"/>
                                        <p:tgtEl>
                                          <p:spTgt spid="170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5000" fill="hold"/>
                                        <p:tgtEl>
                                          <p:spTgt spid="170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5000" fill="hold"/>
                                        <p:tgtEl>
                                          <p:spTgt spid="170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5000" fill="hold"/>
                                        <p:tgtEl>
                                          <p:spTgt spid="170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5000" fill="hold"/>
                                        <p:tgtEl>
                                          <p:spTgt spid="170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5000" fill="hold"/>
                                        <p:tgtEl>
                                          <p:spTgt spid="170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5000" fill="hold"/>
                                        <p:tgtEl>
                                          <p:spTgt spid="170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5000" fill="hold"/>
                                        <p:tgtEl>
                                          <p:spTgt spid="170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5000" fill="hold"/>
                                        <p:tgtEl>
                                          <p:spTgt spid="170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5000" fill="hold"/>
                                        <p:tgtEl>
                                          <p:spTgt spid="170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5000" fill="hold"/>
                                        <p:tgtEl>
                                          <p:spTgt spid="170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5000" fill="hold"/>
                                        <p:tgtEl>
                                          <p:spTgt spid="170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5000" fill="hold"/>
                                        <p:tgtEl>
                                          <p:spTgt spid="170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5000" fill="hold"/>
                                        <p:tgtEl>
                                          <p:spTgt spid="170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5000" fill="hold"/>
                                        <p:tgtEl>
                                          <p:spTgt spid="170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5000" fill="hold"/>
                                        <p:tgtEl>
                                          <p:spTgt spid="170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5000" fill="hold"/>
                                        <p:tgtEl>
                                          <p:spTgt spid="170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5000" fill="hold"/>
                                        <p:tgtEl>
                                          <p:spTgt spid="170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5000" fill="hold"/>
                                        <p:tgtEl>
                                          <p:spTgt spid="170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5000" fill="hold"/>
                                        <p:tgtEl>
                                          <p:spTgt spid="170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5000" fill="hold"/>
                                        <p:tgtEl>
                                          <p:spTgt spid="170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5000" fill="hold"/>
                                        <p:tgtEl>
                                          <p:spTgt spid="170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5000" fill="hold"/>
                                        <p:tgtEl>
                                          <p:spTgt spid="170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5000" fill="hold"/>
                                        <p:tgtEl>
                                          <p:spTgt spid="170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5000" fill="hold"/>
                                        <p:tgtEl>
                                          <p:spTgt spid="170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5000" fill="hold"/>
                                        <p:tgtEl>
                                          <p:spTgt spid="170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5000" fill="hold"/>
                                        <p:tgtEl>
                                          <p:spTgt spid="170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5000" fill="hold"/>
                                        <p:tgtEl>
                                          <p:spTgt spid="170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5000" fill="hold"/>
                                        <p:tgtEl>
                                          <p:spTgt spid="170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5000" fill="hold"/>
                                        <p:tgtEl>
                                          <p:spTgt spid="170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5000" fill="hold"/>
                                        <p:tgtEl>
                                          <p:spTgt spid="170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5000" fill="hold"/>
                                        <p:tgtEl>
                                          <p:spTgt spid="170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5000" fill="hold"/>
                                        <p:tgtEl>
                                          <p:spTgt spid="170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5000" fill="hold"/>
                                        <p:tgtEl>
                                          <p:spTgt spid="170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5000" fill="hold"/>
                                        <p:tgtEl>
                                          <p:spTgt spid="170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5000" fill="hold"/>
                                        <p:tgtEl>
                                          <p:spTgt spid="170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5000" fill="hold"/>
                                        <p:tgtEl>
                                          <p:spTgt spid="170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5000" fill="hold"/>
                                        <p:tgtEl>
                                          <p:spTgt spid="170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4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5000" fill="hold"/>
                                        <p:tgtEl>
                                          <p:spTgt spid="170">
                                            <p:txEl>
                                              <p:pRg st="54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5000" fill="hold"/>
                                        <p:tgtEl>
                                          <p:spTgt spid="170">
                                            <p:txEl>
                                              <p:pRg st="54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5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5000" fill="hold"/>
                                        <p:tgtEl>
                                          <p:spTgt spid="170">
                                            <p:txEl>
                                              <p:pRg st="55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5000" fill="hold"/>
                                        <p:tgtEl>
                                          <p:spTgt spid="170">
                                            <p:txEl>
                                              <p:pRg st="55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6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5000" fill="hold"/>
                                        <p:tgtEl>
                                          <p:spTgt spid="170">
                                            <p:txEl>
                                              <p:pRg st="56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5000" fill="hold"/>
                                        <p:tgtEl>
                                          <p:spTgt spid="170">
                                            <p:txEl>
                                              <p:pRg st="56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7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5000" fill="hold"/>
                                        <p:tgtEl>
                                          <p:spTgt spid="170">
                                            <p:txEl>
                                              <p:pRg st="57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5000" fill="hold"/>
                                        <p:tgtEl>
                                          <p:spTgt spid="170">
                                            <p:txEl>
                                              <p:pRg st="57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8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5000" fill="hold"/>
                                        <p:tgtEl>
                                          <p:spTgt spid="170">
                                            <p:txEl>
                                              <p:pRg st="58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5000" fill="hold"/>
                                        <p:tgtEl>
                                          <p:spTgt spid="170">
                                            <p:txEl>
                                              <p:pRg st="58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9" end="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5000" fill="hold"/>
                                        <p:tgtEl>
                                          <p:spTgt spid="170">
                                            <p:txEl>
                                              <p:pRg st="59" end="5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5000" fill="hold"/>
                                        <p:tgtEl>
                                          <p:spTgt spid="170">
                                            <p:txEl>
                                              <p:pRg st="59" end="5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0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5000" fill="hold"/>
                                        <p:tgtEl>
                                          <p:spTgt spid="170">
                                            <p:txEl>
                                              <p:pRg st="60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5000" fill="hold"/>
                                        <p:tgtEl>
                                          <p:spTgt spid="170">
                                            <p:txEl>
                                              <p:pRg st="60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1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5000" fill="hold"/>
                                        <p:tgtEl>
                                          <p:spTgt spid="170">
                                            <p:txEl>
                                              <p:pRg st="61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5000" fill="hold"/>
                                        <p:tgtEl>
                                          <p:spTgt spid="170">
                                            <p:txEl>
                                              <p:pRg st="61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2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5000" fill="hold"/>
                                        <p:tgtEl>
                                          <p:spTgt spid="170">
                                            <p:txEl>
                                              <p:pRg st="62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5000" fill="hold"/>
                                        <p:tgtEl>
                                          <p:spTgt spid="170">
                                            <p:txEl>
                                              <p:pRg st="62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3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5000" fill="hold"/>
                                        <p:tgtEl>
                                          <p:spTgt spid="170">
                                            <p:txEl>
                                              <p:pRg st="63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5000" fill="hold"/>
                                        <p:tgtEl>
                                          <p:spTgt spid="170">
                                            <p:txEl>
                                              <p:pRg st="63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4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5000" fill="hold"/>
                                        <p:tgtEl>
                                          <p:spTgt spid="170">
                                            <p:txEl>
                                              <p:pRg st="64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5000" fill="hold"/>
                                        <p:tgtEl>
                                          <p:spTgt spid="170">
                                            <p:txEl>
                                              <p:pRg st="64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5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5000" fill="hold"/>
                                        <p:tgtEl>
                                          <p:spTgt spid="170">
                                            <p:txEl>
                                              <p:pRg st="65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5000" fill="hold"/>
                                        <p:tgtEl>
                                          <p:spTgt spid="170">
                                            <p:txEl>
                                              <p:pRg st="65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6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5000" fill="hold"/>
                                        <p:tgtEl>
                                          <p:spTgt spid="170">
                                            <p:txEl>
                                              <p:pRg st="66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5000" fill="hold"/>
                                        <p:tgtEl>
                                          <p:spTgt spid="170">
                                            <p:txEl>
                                              <p:pRg st="66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7" end="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5000" fill="hold"/>
                                        <p:tgtEl>
                                          <p:spTgt spid="170">
                                            <p:txEl>
                                              <p:pRg st="67" end="6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5000" fill="hold"/>
                                        <p:tgtEl>
                                          <p:spTgt spid="170">
                                            <p:txEl>
                                              <p:pRg st="67" end="6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15000" fill="hold"/>
                                        <p:tgtEl>
                                          <p:spTgt spid="170">
                                            <p:txEl>
                                              <p:pRg st="6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5000" fill="hold"/>
                                        <p:tgtEl>
                                          <p:spTgt spid="170">
                                            <p:txEl>
                                              <p:pRg st="6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9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5000" fill="hold"/>
                                        <p:tgtEl>
                                          <p:spTgt spid="170">
                                            <p:txEl>
                                              <p:pRg st="69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5000" fill="hold"/>
                                        <p:tgtEl>
                                          <p:spTgt spid="170">
                                            <p:txEl>
                                              <p:pRg st="69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0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5000" fill="hold"/>
                                        <p:tgtEl>
                                          <p:spTgt spid="170">
                                            <p:txEl>
                                              <p:pRg st="70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5000" fill="hold"/>
                                        <p:tgtEl>
                                          <p:spTgt spid="170">
                                            <p:txEl>
                                              <p:pRg st="70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1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5000" fill="hold"/>
                                        <p:tgtEl>
                                          <p:spTgt spid="170">
                                            <p:txEl>
                                              <p:pRg st="71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5000" fill="hold"/>
                                        <p:tgtEl>
                                          <p:spTgt spid="170">
                                            <p:txEl>
                                              <p:pRg st="71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2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15000" fill="hold"/>
                                        <p:tgtEl>
                                          <p:spTgt spid="170">
                                            <p:txEl>
                                              <p:pRg st="72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5000" fill="hold"/>
                                        <p:tgtEl>
                                          <p:spTgt spid="170">
                                            <p:txEl>
                                              <p:pRg st="72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3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5000" fill="hold"/>
                                        <p:tgtEl>
                                          <p:spTgt spid="170">
                                            <p:txEl>
                                              <p:pRg st="73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5000" fill="hold"/>
                                        <p:tgtEl>
                                          <p:spTgt spid="170">
                                            <p:txEl>
                                              <p:pRg st="73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>
            <a:spLocks noGrp="1"/>
          </p:cNvSpPr>
          <p:nvPr>
            <p:ph type="title"/>
          </p:nvPr>
        </p:nvSpPr>
        <p:spPr>
          <a:xfrm>
            <a:off x="798623" y="13695"/>
            <a:ext cx="10515600" cy="177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Franklin Gothic"/>
              <a:buNone/>
            </a:pPr>
            <a:r>
              <a:rPr lang="en-US" sz="11500" b="0" i="0" u="none" strike="noStrike" cap="none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/>
            </a:r>
            <a:br>
              <a:rPr lang="en-US" sz="11500" b="0" i="0" u="none" strike="noStrike" cap="none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</a:br>
            <a:r>
              <a:rPr lang="en-US" sz="7200" dirty="0">
                <a:latin typeface="Waltograph" panose="03080602000000000000" pitchFamily="66" charset="0"/>
              </a:rPr>
              <a:t>C</a:t>
            </a: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redits</a:t>
            </a:r>
            <a:r>
              <a:rPr lang="en-US" sz="7200" b="0" i="0" u="none" strike="noStrike" cap="none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/>
            </a:r>
            <a:br>
              <a:rPr lang="en-US" sz="7200" b="0" i="0" u="none" strike="noStrike" cap="none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</a:br>
            <a:endParaRPr sz="11500" b="0" i="0" u="none" strike="noStrike" cap="none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620" name="Shape 620"/>
          <p:cNvSpPr txBox="1"/>
          <p:nvPr/>
        </p:nvSpPr>
        <p:spPr>
          <a:xfrm>
            <a:off x="0" y="2072220"/>
            <a:ext cx="4533367" cy="1145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</a:pPr>
            <a:endParaRPr sz="800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621" name="Shape 621"/>
          <p:cNvSpPr/>
          <p:nvPr/>
        </p:nvSpPr>
        <p:spPr>
          <a:xfrm>
            <a:off x="734382" y="1760294"/>
            <a:ext cx="1062399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/>
            </a:r>
            <a:b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</a:br>
            <a:endParaRPr sz="2400" dirty="0" smtClean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 smtClean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 smtClean="0">
              <a:solidFill>
                <a:schemeClr val="lt1"/>
              </a:solidFill>
              <a:latin typeface="Franklin Gothic"/>
              <a:sym typeface="Franklin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Franklin Gothic"/>
                <a:sym typeface="Franklin Gothic"/>
              </a:rPr>
              <a:t>Assistance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Franklin Gothic"/>
                <a:sym typeface="Franklin Gothic"/>
              </a:rPr>
              <a:t>Matthew Darrow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Franklin Gothic"/>
                <a:sym typeface="Franklin Gothic"/>
              </a:rPr>
              <a:t>Shennan</a:t>
            </a:r>
            <a:r>
              <a:rPr lang="en-US" sz="2400" dirty="0" smtClean="0">
                <a:solidFill>
                  <a:schemeClr val="tx1"/>
                </a:solidFill>
                <a:latin typeface="Franklin Gothic"/>
                <a:sym typeface="Franklin Gothic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Franklin Gothic"/>
                <a:sym typeface="Franklin Gothic"/>
              </a:rPr>
              <a:t>Kasprzak</a:t>
            </a:r>
            <a:endParaRPr lang="en-US" sz="2400" dirty="0" smtClean="0">
              <a:solidFill>
                <a:schemeClr val="tx1"/>
              </a:solidFill>
              <a:latin typeface="Franklin Gothic"/>
              <a:sym typeface="Franklin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Franklin Gothic"/>
                <a:sym typeface="Franklin Gothic"/>
              </a:rPr>
              <a:t>Maranda </a:t>
            </a:r>
            <a:r>
              <a:rPr lang="en-US" sz="2400" dirty="0" err="1" smtClean="0">
                <a:solidFill>
                  <a:schemeClr val="tx1"/>
                </a:solidFill>
                <a:latin typeface="Franklin Gothic"/>
                <a:sym typeface="Franklin Gothic"/>
              </a:rPr>
              <a:t>Piekarski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622" name="Shape 6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339" y="6096359"/>
            <a:ext cx="10644082" cy="48895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Shape 623"/>
          <p:cNvSpPr/>
          <p:nvPr/>
        </p:nvSpPr>
        <p:spPr>
          <a:xfrm>
            <a:off x="2903468" y="1460938"/>
            <a:ext cx="6305909" cy="2205692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Sophie </a:t>
            </a:r>
            <a:r>
              <a:rPr lang="en-US" sz="48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Williams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solidFill>
                  <a:schemeClr val="dk1"/>
                </a:solidFill>
                <a:latin typeface="Franklin Gothic"/>
                <a:sym typeface="Franklin Gothic"/>
              </a:rPr>
              <a:t>Lillie Carter</a:t>
            </a:r>
            <a:endParaRPr sz="4800" dirty="0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2258215" y="1152009"/>
            <a:ext cx="7348058" cy="13765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Alain Rodriguez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Albert </a:t>
            </a:r>
            <a:r>
              <a:rPr lang="en-US" sz="2000" dirty="0" err="1">
                <a:solidFill>
                  <a:schemeClr val="dk1"/>
                </a:solidFill>
              </a:rPr>
              <a:t>Rodas</a:t>
            </a:r>
            <a:endParaRPr lang="en-US" sz="2000"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Alex Jordan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Allie Ancheta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Angel Kelley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Brittney Beyer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Brittney </a:t>
            </a:r>
            <a:r>
              <a:rPr lang="en-US" sz="2000" dirty="0" err="1">
                <a:solidFill>
                  <a:schemeClr val="dk1"/>
                </a:solidFill>
              </a:rPr>
              <a:t>Monteagudo</a:t>
            </a:r>
            <a:endParaRPr lang="en-US" sz="2000"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Colton Snodgrass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Craig Beattie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Daniel Pease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Draven Tucker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Foster Coffman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Frank Paterson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George </a:t>
            </a:r>
            <a:r>
              <a:rPr lang="en-US" sz="2000" dirty="0" err="1">
                <a:solidFill>
                  <a:schemeClr val="dk1"/>
                </a:solidFill>
              </a:rPr>
              <a:t>Cuetata</a:t>
            </a:r>
            <a:endParaRPr lang="en-US" sz="2000"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 err="1">
                <a:solidFill>
                  <a:schemeClr val="dk1"/>
                </a:solidFill>
              </a:rPr>
              <a:t>Hadly</a:t>
            </a:r>
            <a:r>
              <a:rPr lang="en-US" sz="2000" dirty="0">
                <a:solidFill>
                  <a:schemeClr val="dk1"/>
                </a:solidFill>
              </a:rPr>
              <a:t> Dobson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Hunter </a:t>
            </a:r>
            <a:r>
              <a:rPr lang="en-US" sz="2000" dirty="0" err="1">
                <a:solidFill>
                  <a:schemeClr val="dk1"/>
                </a:solidFill>
              </a:rPr>
              <a:t>Frier</a:t>
            </a:r>
            <a:endParaRPr lang="en-US" sz="2000"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Hyatt Spaulding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Jacob </a:t>
            </a:r>
            <a:r>
              <a:rPr lang="en-US" sz="2000" dirty="0" err="1">
                <a:solidFill>
                  <a:schemeClr val="dk1"/>
                </a:solidFill>
              </a:rPr>
              <a:t>Kirkman</a:t>
            </a:r>
            <a:endParaRPr lang="en-US" sz="2000"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 err="1">
                <a:solidFill>
                  <a:schemeClr val="dk1"/>
                </a:solidFill>
              </a:rPr>
              <a:t>Jaculine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Oshaben</a:t>
            </a:r>
            <a:endParaRPr lang="en-US" sz="2000"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Jesus Perez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Lauren Hutchings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Matthew </a:t>
            </a:r>
            <a:r>
              <a:rPr lang="en-US" sz="2000" dirty="0" err="1">
                <a:solidFill>
                  <a:schemeClr val="dk1"/>
                </a:solidFill>
              </a:rPr>
              <a:t>Hardison</a:t>
            </a:r>
            <a:endParaRPr lang="en-US" sz="2000"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Maxwell Potter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Mia Harris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Michael </a:t>
            </a:r>
            <a:r>
              <a:rPr lang="en-US" sz="2000" dirty="0" err="1">
                <a:solidFill>
                  <a:schemeClr val="dk1"/>
                </a:solidFill>
              </a:rPr>
              <a:t>Ponse</a:t>
            </a:r>
            <a:endParaRPr lang="en-US" sz="2000"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Michael Valdez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Natalie McCormick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Natalie Rader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Orlando Ortega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Rachael Clark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Robbie Valenzuela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Sandra Delgado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Simon </a:t>
            </a:r>
            <a:r>
              <a:rPr lang="en-US" sz="2000" dirty="0" err="1">
                <a:solidFill>
                  <a:schemeClr val="dk1"/>
                </a:solidFill>
              </a:rPr>
              <a:t>Orjuela</a:t>
            </a:r>
            <a:endParaRPr lang="en-US" sz="2000"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Skyler Hunter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 err="1">
                <a:solidFill>
                  <a:schemeClr val="dk1"/>
                </a:solidFill>
              </a:rPr>
              <a:t>Steelman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Nicoletti</a:t>
            </a:r>
            <a:endParaRPr lang="en-US" sz="2000"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Susan Kendall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 err="1">
                <a:solidFill>
                  <a:schemeClr val="dk1"/>
                </a:solidFill>
              </a:rPr>
              <a:t>Taegan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Huntemann</a:t>
            </a:r>
            <a:endParaRPr lang="en-US" sz="2000"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 err="1">
                <a:solidFill>
                  <a:schemeClr val="dk1"/>
                </a:solidFill>
              </a:rPr>
              <a:t>Teressa</a:t>
            </a:r>
            <a:r>
              <a:rPr lang="en-US" sz="2000" dirty="0">
                <a:solidFill>
                  <a:schemeClr val="dk1"/>
                </a:solidFill>
              </a:rPr>
              <a:t> Kent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Tony Thiele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Tristan Woolery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 err="1">
                <a:solidFill>
                  <a:schemeClr val="dk1"/>
                </a:solidFill>
              </a:rPr>
              <a:t>Yaxel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Valladares</a:t>
            </a:r>
            <a:endParaRPr lang="en-US" sz="2000"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dk1"/>
                </a:solidFill>
              </a:rPr>
              <a:t>Zack Rock</a:t>
            </a:r>
            <a:endParaRPr sz="1000" b="0" i="0" u="none" strike="noStrike" cap="none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6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5195"/>
            <a:ext cx="4958863" cy="330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806" y="-235528"/>
            <a:ext cx="12730806" cy="1911927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1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1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1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1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1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1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1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0" fill="hold"/>
                                        <p:tgtEl>
                                          <p:spTgt spid="1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1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1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1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1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1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1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0" fill="hold"/>
                                        <p:tgtEl>
                                          <p:spTgt spid="16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0" fill="hold"/>
                                        <p:tgtEl>
                                          <p:spTgt spid="16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0" fill="hold"/>
                                        <p:tgtEl>
                                          <p:spTgt spid="16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0" fill="hold"/>
                                        <p:tgtEl>
                                          <p:spTgt spid="16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0" fill="hold"/>
                                        <p:tgtEl>
                                          <p:spTgt spid="16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0" fill="hold"/>
                                        <p:tgtEl>
                                          <p:spTgt spid="16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0" fill="hold"/>
                                        <p:tgtEl>
                                          <p:spTgt spid="16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0" fill="hold"/>
                                        <p:tgtEl>
                                          <p:spTgt spid="16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0" fill="hold"/>
                                        <p:tgtEl>
                                          <p:spTgt spid="16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0" fill="hold"/>
                                        <p:tgtEl>
                                          <p:spTgt spid="16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0" fill="hold"/>
                                        <p:tgtEl>
                                          <p:spTgt spid="16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0" fill="hold"/>
                                        <p:tgtEl>
                                          <p:spTgt spid="16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0" fill="hold"/>
                                        <p:tgtEl>
                                          <p:spTgt spid="16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0" fill="hold"/>
                                        <p:tgtEl>
                                          <p:spTgt spid="16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0" fill="hold"/>
                                        <p:tgtEl>
                                          <p:spTgt spid="16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0" fill="hold"/>
                                        <p:tgtEl>
                                          <p:spTgt spid="16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5000" fill="hold"/>
                                        <p:tgtEl>
                                          <p:spTgt spid="16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0" fill="hold"/>
                                        <p:tgtEl>
                                          <p:spTgt spid="16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5000" fill="hold"/>
                                        <p:tgtEl>
                                          <p:spTgt spid="16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0" fill="hold"/>
                                        <p:tgtEl>
                                          <p:spTgt spid="16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5000" fill="hold"/>
                                        <p:tgtEl>
                                          <p:spTgt spid="16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5000" fill="hold"/>
                                        <p:tgtEl>
                                          <p:spTgt spid="16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5000" fill="hold"/>
                                        <p:tgtEl>
                                          <p:spTgt spid="16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0" fill="hold"/>
                                        <p:tgtEl>
                                          <p:spTgt spid="16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5000" fill="hold"/>
                                        <p:tgtEl>
                                          <p:spTgt spid="16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00" fill="hold"/>
                                        <p:tgtEl>
                                          <p:spTgt spid="16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5000" fill="hold"/>
                                        <p:tgtEl>
                                          <p:spTgt spid="16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5000" fill="hold"/>
                                        <p:tgtEl>
                                          <p:spTgt spid="16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5000" fill="hold"/>
                                        <p:tgtEl>
                                          <p:spTgt spid="16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00" fill="hold"/>
                                        <p:tgtEl>
                                          <p:spTgt spid="16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5000" fill="hold"/>
                                        <p:tgtEl>
                                          <p:spTgt spid="164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000" fill="hold"/>
                                        <p:tgtEl>
                                          <p:spTgt spid="164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5000" fill="hold"/>
                                        <p:tgtEl>
                                          <p:spTgt spid="164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00" fill="hold"/>
                                        <p:tgtEl>
                                          <p:spTgt spid="164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5000" fill="hold"/>
                                        <p:tgtEl>
                                          <p:spTgt spid="164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5000" fill="hold"/>
                                        <p:tgtEl>
                                          <p:spTgt spid="164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5000" fill="hold"/>
                                        <p:tgtEl>
                                          <p:spTgt spid="164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5000" fill="hold"/>
                                        <p:tgtEl>
                                          <p:spTgt spid="164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5000" fill="hold"/>
                                        <p:tgtEl>
                                          <p:spTgt spid="164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5000" fill="hold"/>
                                        <p:tgtEl>
                                          <p:spTgt spid="164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5000" fill="hold"/>
                                        <p:tgtEl>
                                          <p:spTgt spid="164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5000" fill="hold"/>
                                        <p:tgtEl>
                                          <p:spTgt spid="164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5000" fill="hold"/>
                                        <p:tgtEl>
                                          <p:spTgt spid="164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5000" fill="hold"/>
                                        <p:tgtEl>
                                          <p:spTgt spid="164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5000" fill="hold"/>
                                        <p:tgtEl>
                                          <p:spTgt spid="164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5000" fill="hold"/>
                                        <p:tgtEl>
                                          <p:spTgt spid="164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5000" fill="hold"/>
                                        <p:tgtEl>
                                          <p:spTgt spid="164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5000" fill="hold"/>
                                        <p:tgtEl>
                                          <p:spTgt spid="164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5000" fill="hold"/>
                                        <p:tgtEl>
                                          <p:spTgt spid="164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5000" fill="hold"/>
                                        <p:tgtEl>
                                          <p:spTgt spid="164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5000" fill="hold"/>
                                        <p:tgtEl>
                                          <p:spTgt spid="164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5000" fill="hold"/>
                                        <p:tgtEl>
                                          <p:spTgt spid="164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5000" fill="hold"/>
                                        <p:tgtEl>
                                          <p:spTgt spid="164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5000" fill="hold"/>
                                        <p:tgtEl>
                                          <p:spTgt spid="164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5000" fill="hold"/>
                                        <p:tgtEl>
                                          <p:spTgt spid="164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5000" fill="hold"/>
                                        <p:tgtEl>
                                          <p:spTgt spid="164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0" y="142600"/>
            <a:ext cx="11770220" cy="123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Franklin Gothic"/>
              <a:buNone/>
            </a:pPr>
            <a:r>
              <a:rPr lang="en-US" sz="54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Random Acts of Kindness</a:t>
            </a:r>
            <a:endParaRPr sz="5400" b="0" i="0" u="none" strike="noStrike" cap="none" dirty="0">
              <a:solidFill>
                <a:schemeClr val="lt1"/>
              </a:solidFill>
              <a:latin typeface="Waltograph" panose="03080602000000000000" pitchFamily="66" charset="0"/>
              <a:sym typeface="Franklin Gothic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2211081" y="1712725"/>
            <a:ext cx="7348058" cy="424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Anna </a:t>
            </a:r>
            <a:r>
              <a:rPr lang="en-US" sz="2800" dirty="0" err="1" smtClean="0">
                <a:solidFill>
                  <a:schemeClr val="dk1"/>
                </a:solidFill>
              </a:rPr>
              <a:t>Carucci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Anna Langley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Anthony </a:t>
            </a:r>
            <a:r>
              <a:rPr lang="en-US" sz="2800" dirty="0" err="1" smtClean="0">
                <a:solidFill>
                  <a:schemeClr val="dk1"/>
                </a:solidFill>
              </a:rPr>
              <a:t>Cosme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Anthony </a:t>
            </a:r>
            <a:r>
              <a:rPr lang="en-US" sz="2800" dirty="0" err="1" smtClean="0">
                <a:solidFill>
                  <a:schemeClr val="dk1"/>
                </a:solidFill>
              </a:rPr>
              <a:t>Vasilenko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Brandon Norman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Brittany </a:t>
            </a:r>
            <a:r>
              <a:rPr lang="en-US" sz="2800" dirty="0" err="1" smtClean="0">
                <a:solidFill>
                  <a:schemeClr val="dk1"/>
                </a:solidFill>
              </a:rPr>
              <a:t>Monteagudo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Cassie Willis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Claudia Avila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Cody Dickerson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Cody Steinmetz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Connor Rhyne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Dane Dallas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Draven Tucker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Ethan Osborne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Hyatt Spaulding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Irina Gonzalez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Jacqueline </a:t>
            </a:r>
            <a:r>
              <a:rPr lang="en-US" sz="2800" dirty="0" err="1" smtClean="0">
                <a:solidFill>
                  <a:schemeClr val="dk1"/>
                </a:solidFill>
              </a:rPr>
              <a:t>Oshaben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Jen </a:t>
            </a:r>
            <a:r>
              <a:rPr lang="en-US" sz="2800" dirty="0" err="1" smtClean="0">
                <a:solidFill>
                  <a:schemeClr val="dk1"/>
                </a:solidFill>
              </a:rPr>
              <a:t>Avelar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Jorgen </a:t>
            </a:r>
            <a:r>
              <a:rPr lang="en-US" sz="2800" dirty="0" err="1" smtClean="0">
                <a:solidFill>
                  <a:schemeClr val="dk1"/>
                </a:solidFill>
              </a:rPr>
              <a:t>Heilbron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Josh </a:t>
            </a:r>
            <a:r>
              <a:rPr lang="en-US" sz="2800" dirty="0" err="1" smtClean="0">
                <a:solidFill>
                  <a:schemeClr val="dk1"/>
                </a:solidFill>
              </a:rPr>
              <a:t>Goodwyn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Juan  </a:t>
            </a:r>
            <a:r>
              <a:rPr lang="en-US" sz="2800" dirty="0" err="1" smtClean="0">
                <a:solidFill>
                  <a:schemeClr val="dk1"/>
                </a:solidFill>
              </a:rPr>
              <a:t>Fleites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Julianne Jankowski 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Kegan Morris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err="1" smtClean="0">
                <a:solidFill>
                  <a:schemeClr val="dk1"/>
                </a:solidFill>
              </a:rPr>
              <a:t>Krysten</a:t>
            </a:r>
            <a:r>
              <a:rPr lang="en-US" sz="2800" dirty="0" smtClean="0">
                <a:solidFill>
                  <a:schemeClr val="dk1"/>
                </a:solidFill>
              </a:rPr>
              <a:t> Starr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Kyla </a:t>
            </a:r>
            <a:r>
              <a:rPr lang="en-US" sz="2800" dirty="0" err="1" smtClean="0">
                <a:solidFill>
                  <a:schemeClr val="dk1"/>
                </a:solidFill>
              </a:rPr>
              <a:t>Caterineau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err="1" smtClean="0">
                <a:solidFill>
                  <a:schemeClr val="dk1"/>
                </a:solidFill>
              </a:rPr>
              <a:t>Leesa</a:t>
            </a:r>
            <a:r>
              <a:rPr lang="en-US" sz="2800" dirty="0" smtClean="0">
                <a:solidFill>
                  <a:schemeClr val="dk1"/>
                </a:solidFill>
              </a:rPr>
              <a:t> Ross 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Luke Gutierrez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Mabel Martinez-Benitez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Mackenzie </a:t>
            </a:r>
            <a:r>
              <a:rPr lang="en-US" sz="2800" dirty="0" err="1" smtClean="0">
                <a:solidFill>
                  <a:schemeClr val="dk1"/>
                </a:solidFill>
              </a:rPr>
              <a:t>Emrich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err="1" smtClean="0">
                <a:solidFill>
                  <a:schemeClr val="dk1"/>
                </a:solidFill>
              </a:rPr>
              <a:t>Malissa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Mauthe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Matthew </a:t>
            </a:r>
            <a:r>
              <a:rPr lang="en-US" sz="2800" dirty="0" err="1" smtClean="0">
                <a:solidFill>
                  <a:schemeClr val="dk1"/>
                </a:solidFill>
              </a:rPr>
              <a:t>Sisko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Miguel Quezada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Noah Leach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Olivia Betancourt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Rachel Medina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Ralph Howell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Robbie </a:t>
            </a:r>
            <a:r>
              <a:rPr lang="en-US" sz="2800" dirty="0" err="1" smtClean="0">
                <a:solidFill>
                  <a:schemeClr val="dk1"/>
                </a:solidFill>
              </a:rPr>
              <a:t>Prosek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Rosa </a:t>
            </a:r>
            <a:r>
              <a:rPr lang="en-US" sz="2800" dirty="0" err="1" smtClean="0">
                <a:solidFill>
                  <a:schemeClr val="dk1"/>
                </a:solidFill>
              </a:rPr>
              <a:t>Rodas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Ryan De La Torre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Samantha Howell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Samantha Wright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Shelby Porter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err="1" smtClean="0">
                <a:solidFill>
                  <a:schemeClr val="dk1"/>
                </a:solidFill>
              </a:rPr>
              <a:t>Skylynn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Lindback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err="1" smtClean="0">
                <a:solidFill>
                  <a:schemeClr val="dk1"/>
                </a:solidFill>
              </a:rPr>
              <a:t>Teressa</a:t>
            </a:r>
            <a:r>
              <a:rPr lang="en-US" sz="2800" dirty="0" smtClean="0">
                <a:solidFill>
                  <a:schemeClr val="dk1"/>
                </a:solidFill>
              </a:rPr>
              <a:t> Kent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err="1" smtClean="0">
                <a:solidFill>
                  <a:schemeClr val="dk1"/>
                </a:solidFill>
              </a:rPr>
              <a:t>Tye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Harreslon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Vaclav </a:t>
            </a:r>
            <a:r>
              <a:rPr lang="en-US" sz="2800" dirty="0" err="1" smtClean="0">
                <a:solidFill>
                  <a:schemeClr val="dk1"/>
                </a:solidFill>
              </a:rPr>
              <a:t>Cernosek</a:t>
            </a:r>
            <a:endParaRPr lang="en-US" sz="2800" dirty="0" smtClean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err="1" smtClean="0">
                <a:solidFill>
                  <a:schemeClr val="dk1"/>
                </a:solidFill>
              </a:rPr>
              <a:t>Yahely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Onelas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err="1" smtClean="0">
                <a:solidFill>
                  <a:schemeClr val="dk1"/>
                </a:solidFill>
              </a:rPr>
              <a:t>Yaire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Mollineda</a:t>
            </a: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766" y="4201694"/>
            <a:ext cx="6985854" cy="2656306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25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25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250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250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250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250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25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25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250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250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250" fill="hold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250" fill="hold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250" fill="hold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250" fill="hold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250" fill="hold"/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250" fill="hold"/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250" fill="hold"/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250" fill="hold"/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250" fill="hold"/>
                                        <p:tgtEl>
                                          <p:spTgt spid="1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250" fill="hold"/>
                                        <p:tgtEl>
                                          <p:spTgt spid="1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250" fill="hold"/>
                                        <p:tgtEl>
                                          <p:spTgt spid="1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250" fill="hold"/>
                                        <p:tgtEl>
                                          <p:spTgt spid="1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250" fill="hold"/>
                                        <p:tgtEl>
                                          <p:spTgt spid="1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250" fill="hold"/>
                                        <p:tgtEl>
                                          <p:spTgt spid="1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250" fill="hold"/>
                                        <p:tgtEl>
                                          <p:spTgt spid="1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250" fill="hold"/>
                                        <p:tgtEl>
                                          <p:spTgt spid="1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250" fill="hold"/>
                                        <p:tgtEl>
                                          <p:spTgt spid="15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250" fill="hold"/>
                                        <p:tgtEl>
                                          <p:spTgt spid="15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250" fill="hold"/>
                                        <p:tgtEl>
                                          <p:spTgt spid="15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250" fill="hold"/>
                                        <p:tgtEl>
                                          <p:spTgt spid="15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250" fill="hold"/>
                                        <p:tgtEl>
                                          <p:spTgt spid="15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250" fill="hold"/>
                                        <p:tgtEl>
                                          <p:spTgt spid="15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250" fill="hold"/>
                                        <p:tgtEl>
                                          <p:spTgt spid="15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250" fill="hold"/>
                                        <p:tgtEl>
                                          <p:spTgt spid="15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250" fill="hold"/>
                                        <p:tgtEl>
                                          <p:spTgt spid="15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250" fill="hold"/>
                                        <p:tgtEl>
                                          <p:spTgt spid="15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250" fill="hold"/>
                                        <p:tgtEl>
                                          <p:spTgt spid="15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250" fill="hold"/>
                                        <p:tgtEl>
                                          <p:spTgt spid="15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250" fill="hold"/>
                                        <p:tgtEl>
                                          <p:spTgt spid="15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250" fill="hold"/>
                                        <p:tgtEl>
                                          <p:spTgt spid="15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250" fill="hold"/>
                                        <p:tgtEl>
                                          <p:spTgt spid="15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250" fill="hold"/>
                                        <p:tgtEl>
                                          <p:spTgt spid="15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5250" fill="hold"/>
                                        <p:tgtEl>
                                          <p:spTgt spid="15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250" fill="hold"/>
                                        <p:tgtEl>
                                          <p:spTgt spid="15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5250" fill="hold"/>
                                        <p:tgtEl>
                                          <p:spTgt spid="15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250" fill="hold"/>
                                        <p:tgtEl>
                                          <p:spTgt spid="15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5250" fill="hold"/>
                                        <p:tgtEl>
                                          <p:spTgt spid="15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5250" fill="hold"/>
                                        <p:tgtEl>
                                          <p:spTgt spid="15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5250" fill="hold"/>
                                        <p:tgtEl>
                                          <p:spTgt spid="15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250" fill="hold"/>
                                        <p:tgtEl>
                                          <p:spTgt spid="15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5250" fill="hold"/>
                                        <p:tgtEl>
                                          <p:spTgt spid="15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250" fill="hold"/>
                                        <p:tgtEl>
                                          <p:spTgt spid="15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5250" fill="hold"/>
                                        <p:tgtEl>
                                          <p:spTgt spid="157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5250" fill="hold"/>
                                        <p:tgtEl>
                                          <p:spTgt spid="157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5250" fill="hold"/>
                                        <p:tgtEl>
                                          <p:spTgt spid="157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250" fill="hold"/>
                                        <p:tgtEl>
                                          <p:spTgt spid="157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5250" fill="hold"/>
                                        <p:tgtEl>
                                          <p:spTgt spid="157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250" fill="hold"/>
                                        <p:tgtEl>
                                          <p:spTgt spid="157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5250" fill="hold"/>
                                        <p:tgtEl>
                                          <p:spTgt spid="157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250" fill="hold"/>
                                        <p:tgtEl>
                                          <p:spTgt spid="157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5250" fill="hold"/>
                                        <p:tgtEl>
                                          <p:spTgt spid="157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5250" fill="hold"/>
                                        <p:tgtEl>
                                          <p:spTgt spid="157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5250" fill="hold"/>
                                        <p:tgtEl>
                                          <p:spTgt spid="157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5250" fill="hold"/>
                                        <p:tgtEl>
                                          <p:spTgt spid="157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5250" fill="hold"/>
                                        <p:tgtEl>
                                          <p:spTgt spid="157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5250" fill="hold"/>
                                        <p:tgtEl>
                                          <p:spTgt spid="157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5250" fill="hold"/>
                                        <p:tgtEl>
                                          <p:spTgt spid="157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5250" fill="hold"/>
                                        <p:tgtEl>
                                          <p:spTgt spid="157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5250" fill="hold"/>
                                        <p:tgtEl>
                                          <p:spTgt spid="157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5250" fill="hold"/>
                                        <p:tgtEl>
                                          <p:spTgt spid="157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5250" fill="hold"/>
                                        <p:tgtEl>
                                          <p:spTgt spid="157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5250" fill="hold"/>
                                        <p:tgtEl>
                                          <p:spTgt spid="157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5250" fill="hold"/>
                                        <p:tgtEl>
                                          <p:spTgt spid="157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5250" fill="hold"/>
                                        <p:tgtEl>
                                          <p:spTgt spid="157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5250" fill="hold"/>
                                        <p:tgtEl>
                                          <p:spTgt spid="157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5250" fill="hold"/>
                                        <p:tgtEl>
                                          <p:spTgt spid="157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5250" fill="hold"/>
                                        <p:tgtEl>
                                          <p:spTgt spid="157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5250" fill="hold"/>
                                        <p:tgtEl>
                                          <p:spTgt spid="157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5250" fill="hold"/>
                                        <p:tgtEl>
                                          <p:spTgt spid="157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5250" fill="hold"/>
                                        <p:tgtEl>
                                          <p:spTgt spid="157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5250" fill="hold"/>
                                        <p:tgtEl>
                                          <p:spTgt spid="157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5250" fill="hold"/>
                                        <p:tgtEl>
                                          <p:spTgt spid="157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5250" fill="hold"/>
                                        <p:tgtEl>
                                          <p:spTgt spid="157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5250" fill="hold"/>
                                        <p:tgtEl>
                                          <p:spTgt spid="157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5250" fill="hold"/>
                                        <p:tgtEl>
                                          <p:spTgt spid="157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5250" fill="hold"/>
                                        <p:tgtEl>
                                          <p:spTgt spid="157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5250" fill="hold"/>
                                        <p:tgtEl>
                                          <p:spTgt spid="157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5250" fill="hold"/>
                                        <p:tgtEl>
                                          <p:spTgt spid="157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5250" fill="hold"/>
                                        <p:tgtEl>
                                          <p:spTgt spid="157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5250" fill="hold"/>
                                        <p:tgtEl>
                                          <p:spTgt spid="157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5250" fill="hold"/>
                                        <p:tgtEl>
                                          <p:spTgt spid="157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5250" fill="hold"/>
                                        <p:tgtEl>
                                          <p:spTgt spid="157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5250" fill="hold"/>
                                        <p:tgtEl>
                                          <p:spTgt spid="157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5250" fill="hold"/>
                                        <p:tgtEl>
                                          <p:spTgt spid="157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5250" fill="hold"/>
                                        <p:tgtEl>
                                          <p:spTgt spid="157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5250" fill="hold"/>
                                        <p:tgtEl>
                                          <p:spTgt spid="157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7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167425" y="16845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ranklin Gothic"/>
              <a:buNone/>
            </a:pPr>
            <a:r>
              <a:rPr lang="en-US" sz="7200" b="0" i="0" u="none" strike="noStrike" cap="none" dirty="0" smtClean="0">
                <a:solidFill>
                  <a:schemeClr val="lt1"/>
                </a:solidFill>
                <a:latin typeface="Waltograph" panose="03080602000000000000" pitchFamily="66" charset="0"/>
                <a:sym typeface="Franklin Gothic"/>
              </a:rPr>
              <a:t>Ms. Andersen</a:t>
            </a:r>
            <a:endParaRPr sz="7200" b="0" i="0" u="none" strike="noStrike" cap="none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167425" y="2289385"/>
            <a:ext cx="6091707" cy="119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167425" y="1359312"/>
            <a:ext cx="5396862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Math </a:t>
            </a:r>
            <a:r>
              <a:rPr lang="en-US" sz="2800" dirty="0" err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Rockstars</a:t>
            </a: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1016954" y="3706269"/>
            <a:ext cx="3263123" cy="139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3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Thomas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Gahagen</a:t>
            </a:r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Daisy Esparza</a:t>
            </a:r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4804254" y="1958818"/>
            <a:ext cx="2909756" cy="22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4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Isabella Contreras</a:t>
            </a:r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Most Improved:</a:t>
            </a:r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Tony Thiele</a:t>
            </a:r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5244209" y="3850075"/>
            <a:ext cx="271372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Justin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Pawlikowski</a:t>
            </a:r>
            <a:endParaRPr lang="en-US" sz="24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Triton Mitten</a:t>
            </a:r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8556642" y="1980452"/>
            <a:ext cx="2707013" cy="181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7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Abby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Sebben</a:t>
            </a:r>
            <a:endParaRPr lang="en-US" sz="2400" dirty="0" smtClean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James Warrington</a:t>
            </a:r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537082" y="2079795"/>
            <a:ext cx="3845856" cy="139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Period 1</a:t>
            </a:r>
            <a:endParaRPr sz="24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Miguel Gonzalez Gomez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Socrates </a:t>
            </a:r>
            <a:r>
              <a:rPr lang="en-US" sz="2400" dirty="0" err="1" smtClean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Zapsas</a:t>
            </a:r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2" name="Picture 1" descr="Age 6 with CLIPART Birthday Invitation ALL COLO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65" y="3507825"/>
            <a:ext cx="3729521" cy="3182525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167425" y="2289385"/>
            <a:ext cx="6091707" cy="119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DEDE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610370" y="1259540"/>
            <a:ext cx="4067073" cy="3317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Automotive</a:t>
            </a:r>
            <a:r>
              <a:rPr lang="en-US" sz="40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32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Level 1:</a:t>
            </a:r>
          </a:p>
          <a:p>
            <a:r>
              <a:rPr lang="en-US" sz="2800" dirty="0">
                <a:latin typeface="Franklin Gothic" panose="020B0604020202020204" charset="0"/>
              </a:rPr>
              <a:t>Daniel Pease</a:t>
            </a:r>
            <a:endParaRPr lang="en-US" sz="3600" dirty="0">
              <a:latin typeface="Franklin Gothic" panose="020B0604020202020204" charset="0"/>
            </a:endParaRPr>
          </a:p>
          <a:p>
            <a:r>
              <a:rPr lang="en-US" sz="2800" dirty="0">
                <a:latin typeface="Franklin Gothic" panose="020B0604020202020204" charset="0"/>
              </a:rPr>
              <a:t>Luke Gutierrez</a:t>
            </a:r>
            <a:endParaRPr lang="en-US" sz="3600" dirty="0">
              <a:latin typeface="Franklin Gothic" panose="020B0604020202020204" charset="0"/>
            </a:endParaRPr>
          </a:p>
          <a:p>
            <a:r>
              <a:rPr lang="en-US" sz="2800" dirty="0">
                <a:latin typeface="Franklin Gothic" panose="020B0604020202020204" charset="0"/>
              </a:rPr>
              <a:t>Hailey </a:t>
            </a:r>
            <a:r>
              <a:rPr lang="en-US" sz="2800" dirty="0" smtClean="0">
                <a:latin typeface="Franklin Gothic" panose="020B0604020202020204" charset="0"/>
              </a:rPr>
              <a:t>Cobb</a:t>
            </a:r>
            <a:endParaRPr lang="en-US" sz="3600" dirty="0">
              <a:solidFill>
                <a:schemeClr val="lt1"/>
              </a:solidFill>
              <a:latin typeface="Franklin Gothic" panose="020B0604020202020204" charset="0"/>
              <a:sym typeface="Franklin Gothic"/>
            </a:endParaRPr>
          </a:p>
          <a:p>
            <a:r>
              <a:rPr lang="en-US" sz="2800" dirty="0" err="1">
                <a:latin typeface="Franklin Gothic" panose="020B0604020202020204" charset="0"/>
              </a:rPr>
              <a:t>Yoendry</a:t>
            </a:r>
            <a:r>
              <a:rPr lang="en-US" sz="2800" dirty="0">
                <a:latin typeface="Franklin Gothic" panose="020B0604020202020204" charset="0"/>
              </a:rPr>
              <a:t> Ferro</a:t>
            </a:r>
            <a:endParaRPr lang="en-US" sz="3600" dirty="0">
              <a:latin typeface="Franklin Gothic" panose="020B0604020202020204" charset="0"/>
            </a:endParaRPr>
          </a:p>
          <a:p>
            <a:r>
              <a:rPr lang="en-US" sz="2800" dirty="0">
                <a:latin typeface="Franklin Gothic" panose="020B0604020202020204" charset="0"/>
              </a:rPr>
              <a:t>Joseph </a:t>
            </a:r>
            <a:r>
              <a:rPr lang="en-US" sz="2800" dirty="0" err="1">
                <a:latin typeface="Franklin Gothic" panose="020B0604020202020204" charset="0"/>
              </a:rPr>
              <a:t>Forcine</a:t>
            </a:r>
            <a:endParaRPr lang="en-US" sz="3600" dirty="0">
              <a:latin typeface="Franklin Gothic" panose="020B0604020202020204" charset="0"/>
            </a:endParaRPr>
          </a:p>
          <a:p>
            <a:r>
              <a:rPr lang="en-US" sz="2800" dirty="0">
                <a:latin typeface="Franklin Gothic" panose="020B0604020202020204" charset="0"/>
              </a:rPr>
              <a:t>Javier Hernandez</a:t>
            </a:r>
            <a:endParaRPr lang="en-US" sz="3600" dirty="0">
              <a:latin typeface="Franklin Gothic" panose="020B0604020202020204" charset="0"/>
            </a:endParaRPr>
          </a:p>
          <a:p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191" name="Shape 191"/>
          <p:cNvSpPr txBox="1"/>
          <p:nvPr/>
        </p:nvSpPr>
        <p:spPr>
          <a:xfrm>
            <a:off x="4482012" y="1647648"/>
            <a:ext cx="6004207" cy="214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Automotive Advance 2 &amp; 4:</a:t>
            </a:r>
          </a:p>
          <a:p>
            <a:r>
              <a:rPr lang="en-US" sz="2800" dirty="0">
                <a:solidFill>
                  <a:schemeClr val="tx1"/>
                </a:solidFill>
                <a:latin typeface="Franklin Gothic" panose="020B0604020202020204" charset="0"/>
              </a:rPr>
              <a:t>Edgar Gutierrez</a:t>
            </a:r>
            <a:endParaRPr lang="en-US" sz="4800" dirty="0">
              <a:solidFill>
                <a:schemeClr val="tx1"/>
              </a:solidFill>
              <a:latin typeface="Franklin Gothic" panose="020B060402020202020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Franklin Gothic" panose="020B0604020202020204" charset="0"/>
              </a:rPr>
              <a:t>Nick Norman</a:t>
            </a:r>
            <a:endParaRPr lang="en-US" sz="4800" dirty="0">
              <a:solidFill>
                <a:schemeClr val="tx1"/>
              </a:solidFill>
              <a:latin typeface="Franklin Gothic" panose="020B060402020202020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Franklin Gothic" panose="020B0604020202020204" charset="0"/>
              </a:rPr>
              <a:t>Robert </a:t>
            </a:r>
            <a:r>
              <a:rPr lang="en-US" sz="2800" dirty="0" smtClean="0">
                <a:solidFill>
                  <a:schemeClr val="tx1"/>
                </a:solidFill>
                <a:latin typeface="Franklin Gothic" panose="020B0604020202020204" charset="0"/>
              </a:rPr>
              <a:t>Rivera</a:t>
            </a:r>
            <a:endParaRPr lang="en-US" sz="4800" dirty="0">
              <a:solidFill>
                <a:schemeClr val="tx1"/>
              </a:solidFill>
              <a:latin typeface="Franklin Gothic" panose="020B0604020202020204" charset="0"/>
              <a:sym typeface="Franklin Gothic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Franklin Gothic" panose="020B0604020202020204" charset="0"/>
                <a:sym typeface="Franklin Gothic"/>
              </a:rPr>
              <a:t>Brandon Rowland</a:t>
            </a:r>
            <a:endParaRPr lang="en-US" sz="2800" dirty="0">
              <a:solidFill>
                <a:schemeClr val="tx1"/>
              </a:solidFill>
              <a:latin typeface="Franklin Gothic" panose="020B0604020202020204" charset="0"/>
            </a:endParaRPr>
          </a:p>
        </p:txBody>
      </p:sp>
      <p:pic>
        <p:nvPicPr>
          <p:cNvPr id="8" name="Picture 4" descr="Image result for mater transparent background disn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26" y="4772962"/>
            <a:ext cx="2323861" cy="166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cars transparent background disn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741" y="2483958"/>
            <a:ext cx="2262065" cy="143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57278" y="4428903"/>
            <a:ext cx="425308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Franklin Gothic" panose="020B0604020202020204" charset="0"/>
              </a:rPr>
              <a:t>Automotive Advance 3:</a:t>
            </a:r>
          </a:p>
          <a:p>
            <a:r>
              <a:rPr lang="en-US" sz="2800" dirty="0" smtClean="0">
                <a:latin typeface="Franklin Gothic" panose="020B0604020202020204" charset="0"/>
              </a:rPr>
              <a:t>Orlando Ortega</a:t>
            </a:r>
          </a:p>
          <a:p>
            <a:r>
              <a:rPr lang="en-US" sz="2800" dirty="0" smtClean="0">
                <a:latin typeface="Franklin Gothic" panose="020B0604020202020204" charset="0"/>
              </a:rPr>
              <a:t>Cody Steinmetz</a:t>
            </a:r>
          </a:p>
          <a:p>
            <a:r>
              <a:rPr lang="en-US" sz="2800" dirty="0" smtClean="0">
                <a:latin typeface="Franklin Gothic" panose="020B0604020202020204" charset="0"/>
              </a:rPr>
              <a:t>Michael Ponce</a:t>
            </a:r>
            <a:endParaRPr lang="en-US" sz="2800" dirty="0">
              <a:latin typeface="Franklin Gothic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167"/>
            <a:ext cx="10922269" cy="1917465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H">
  <a:themeElements>
    <a:clrScheme name="Custom 12">
      <a:dk1>
        <a:srgbClr val="000000"/>
      </a:dk1>
      <a:lt1>
        <a:srgbClr val="FFFFFF"/>
      </a:lt1>
      <a:dk2>
        <a:srgbClr val="00B050"/>
      </a:dk2>
      <a:lt2>
        <a:srgbClr val="FFC42F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3100</TotalTime>
  <Words>2128</Words>
  <Application>Microsoft Office PowerPoint</Application>
  <PresentationFormat>Widescreen</PresentationFormat>
  <Paragraphs>928</Paragraphs>
  <Slides>50</Slides>
  <Notes>44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Century Schoolbook</vt:lpstr>
      <vt:lpstr>Franklin Gothic</vt:lpstr>
      <vt:lpstr>Arial</vt:lpstr>
      <vt:lpstr>Waltograph</vt:lpstr>
      <vt:lpstr>Calibri</vt:lpstr>
      <vt:lpstr>SOH</vt:lpstr>
      <vt:lpstr>PowerPoint Presentation</vt:lpstr>
      <vt:lpstr>PowerPoint Presentation</vt:lpstr>
      <vt:lpstr>PowerPoint Presentation</vt:lpstr>
      <vt:lpstr>PowerPoint Presentation</vt:lpstr>
      <vt:lpstr>Perfect Attendance Award</vt:lpstr>
      <vt:lpstr>PowerPoint Presentation</vt:lpstr>
      <vt:lpstr>Random Acts of Kindness</vt:lpstr>
      <vt:lpstr>Ms. Andersen</vt:lpstr>
      <vt:lpstr>PowerPoint Presentation</vt:lpstr>
      <vt:lpstr>PowerPoint Presentation</vt:lpstr>
      <vt:lpstr>PowerPoint Presentation</vt:lpstr>
      <vt:lpstr>Mr. Catlett</vt:lpstr>
      <vt:lpstr>PowerPoint Presentation</vt:lpstr>
      <vt:lpstr>PowerPoint Presentation</vt:lpstr>
      <vt:lpstr>PowerPoint Presentation</vt:lpstr>
      <vt:lpstr>PowerPoint Presentation</vt:lpstr>
      <vt:lpstr>Ms. MJ Fry</vt:lpstr>
      <vt:lpstr>Ms. Robin Fry</vt:lpstr>
      <vt:lpstr>Ms. Gagliardini</vt:lpstr>
      <vt:lpstr>Mr. Gideon</vt:lpstr>
      <vt:lpstr>Ms. Deborah Hamilton</vt:lpstr>
      <vt:lpstr>Ms. Hamilton (P.E.)</vt:lpstr>
      <vt:lpstr>Mr. Hane</vt:lpstr>
      <vt:lpstr>Mr. Hughes</vt:lpstr>
      <vt:lpstr>Ms. Joy</vt:lpstr>
      <vt:lpstr>PowerPoint Presentation</vt:lpstr>
      <vt:lpstr>Ms. Kelley</vt:lpstr>
      <vt:lpstr>Mr. Kirkley</vt:lpstr>
      <vt:lpstr>Ms. Knudsen</vt:lpstr>
      <vt:lpstr>Ms. Ledoux</vt:lpstr>
      <vt:lpstr>Ms. Lozano</vt:lpstr>
      <vt:lpstr>PowerPoint Presentation</vt:lpstr>
      <vt:lpstr>Ms. O ‘Connor</vt:lpstr>
      <vt:lpstr>Ms. Oshaben</vt:lpstr>
      <vt:lpstr>Mr. Poelma</vt:lpstr>
      <vt:lpstr>Ms. Rehmann</vt:lpstr>
      <vt:lpstr>Ms. Rosenow</vt:lpstr>
      <vt:lpstr>Ms. Ruiz</vt:lpstr>
      <vt:lpstr>Mr. Russell</vt:lpstr>
      <vt:lpstr>Mr. Suarez</vt:lpstr>
      <vt:lpstr>Ms. Susa</vt:lpstr>
      <vt:lpstr>Ms. Thiery</vt:lpstr>
      <vt:lpstr>Ms. Truesdale</vt:lpstr>
      <vt:lpstr>PowerPoint Presentation</vt:lpstr>
      <vt:lpstr>Ms. Wischmeier</vt:lpstr>
      <vt:lpstr>Ms. Zofchak</vt:lpstr>
      <vt:lpstr>HONOR ROLL</vt:lpstr>
      <vt:lpstr>STRAIGHT A HONOR ROLL</vt:lpstr>
      <vt:lpstr>Congratulations!</vt:lpstr>
      <vt:lpstr> Credits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THE HURRICANES</dc:title>
  <dc:creator>Lillie Carter</dc:creator>
  <cp:lastModifiedBy>Linda Britton</cp:lastModifiedBy>
  <cp:revision>157</cp:revision>
  <dcterms:modified xsi:type="dcterms:W3CDTF">2018-04-16T18:01:33Z</dcterms:modified>
</cp:coreProperties>
</file>